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4"/>
  </p:notesMasterIdLst>
  <p:sldIdLst>
    <p:sldId id="256" r:id="rId2"/>
    <p:sldId id="258" r:id="rId3"/>
    <p:sldId id="272" r:id="rId4"/>
    <p:sldId id="275" r:id="rId5"/>
    <p:sldId id="273" r:id="rId6"/>
    <p:sldId id="278" r:id="rId7"/>
    <p:sldId id="261" r:id="rId8"/>
    <p:sldId id="268" r:id="rId9"/>
    <p:sldId id="276" r:id="rId10"/>
    <p:sldId id="269" r:id="rId11"/>
    <p:sldId id="270" r:id="rId12"/>
    <p:sldId id="266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E97DCE-4683-4AB5-8A9E-4306E36534F3}" v="527" dt="2023-04-28T10:29:00.6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9" autoAdjust="0"/>
    <p:restoredTop sz="76453" autoAdjust="0"/>
  </p:normalViewPr>
  <p:slideViewPr>
    <p:cSldViewPr snapToGrid="0">
      <p:cViewPr varScale="1">
        <p:scale>
          <a:sx n="68" d="100"/>
          <a:sy n="68" d="100"/>
        </p:scale>
        <p:origin x="119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ly, Chris" userId="7d961431-daeb-4da9-ab4b-d570de383c89" providerId="ADAL" clId="{BD365677-174B-4312-BEE1-E343B6923D07}"/>
    <pc:docChg chg="undo redo custSel addSld delSld modSld sldOrd modMainMaster">
      <pc:chgData name="Reily, Chris" userId="7d961431-daeb-4da9-ab4b-d570de383c89" providerId="ADAL" clId="{BD365677-174B-4312-BEE1-E343B6923D07}" dt="2023-04-20T19:56:09.658" v="18161" actId="1076"/>
      <pc:docMkLst>
        <pc:docMk/>
      </pc:docMkLst>
      <pc:sldChg chg="modSp mod">
        <pc:chgData name="Reily, Chris" userId="7d961431-daeb-4da9-ab4b-d570de383c89" providerId="ADAL" clId="{BD365677-174B-4312-BEE1-E343B6923D07}" dt="2023-04-20T18:15:13.738" v="18029" actId="20577"/>
        <pc:sldMkLst>
          <pc:docMk/>
          <pc:sldMk cId="2890878575" sldId="256"/>
        </pc:sldMkLst>
        <pc:spChg chg="mod">
          <ac:chgData name="Reily, Chris" userId="7d961431-daeb-4da9-ab4b-d570de383c89" providerId="ADAL" clId="{BD365677-174B-4312-BEE1-E343B6923D07}" dt="2023-04-20T18:14:52.834" v="17958" actId="20577"/>
          <ac:spMkLst>
            <pc:docMk/>
            <pc:sldMk cId="2890878575" sldId="256"/>
            <ac:spMk id="2" creationId="{E2448037-DB5A-44A5-8B73-D89B8B6403EB}"/>
          </ac:spMkLst>
        </pc:spChg>
        <pc:spChg chg="mod">
          <ac:chgData name="Reily, Chris" userId="7d961431-daeb-4da9-ab4b-d570de383c89" providerId="ADAL" clId="{BD365677-174B-4312-BEE1-E343B6923D07}" dt="2023-04-20T18:15:13.738" v="18029" actId="20577"/>
          <ac:spMkLst>
            <pc:docMk/>
            <pc:sldMk cId="2890878575" sldId="256"/>
            <ac:spMk id="3" creationId="{6E3B61A5-8E1B-42CD-9137-CB4C58DD5F96}"/>
          </ac:spMkLst>
        </pc:spChg>
      </pc:sldChg>
      <pc:sldChg chg="addSp delSp modSp del mod ord">
        <pc:chgData name="Reily, Chris" userId="7d961431-daeb-4da9-ab4b-d570de383c89" providerId="ADAL" clId="{BD365677-174B-4312-BEE1-E343B6923D07}" dt="2023-04-19T14:10:45.469" v="12108" actId="47"/>
        <pc:sldMkLst>
          <pc:docMk/>
          <pc:sldMk cId="3828607646" sldId="257"/>
        </pc:sldMkLst>
        <pc:spChg chg="mod">
          <ac:chgData name="Reily, Chris" userId="7d961431-daeb-4da9-ab4b-d570de383c89" providerId="ADAL" clId="{BD365677-174B-4312-BEE1-E343B6923D07}" dt="2023-04-18T19:30:38.777" v="11879"/>
          <ac:spMkLst>
            <pc:docMk/>
            <pc:sldMk cId="3828607646" sldId="257"/>
            <ac:spMk id="2" creationId="{44A3450A-D8A4-4160-BDE1-AA36E0B8C350}"/>
          </ac:spMkLst>
        </pc:spChg>
        <pc:spChg chg="mod">
          <ac:chgData name="Reily, Chris" userId="7d961431-daeb-4da9-ab4b-d570de383c89" providerId="ADAL" clId="{BD365677-174B-4312-BEE1-E343B6923D07}" dt="2023-04-19T13:54:06.915" v="11884" actId="14100"/>
          <ac:spMkLst>
            <pc:docMk/>
            <pc:sldMk cId="3828607646" sldId="257"/>
            <ac:spMk id="3" creationId="{EEF015EB-AF8E-4E71-B5AA-3D51C466E586}"/>
          </ac:spMkLst>
        </pc:spChg>
        <pc:spChg chg="add mod">
          <ac:chgData name="Reily, Chris" userId="7d961431-daeb-4da9-ab4b-d570de383c89" providerId="ADAL" clId="{BD365677-174B-4312-BEE1-E343B6923D07}" dt="2023-04-18T16:31:12.864" v="8258" actId="1076"/>
          <ac:spMkLst>
            <pc:docMk/>
            <pc:sldMk cId="3828607646" sldId="257"/>
            <ac:spMk id="4" creationId="{9163ACA7-F336-4074-B904-DE75451120BD}"/>
          </ac:spMkLst>
        </pc:spChg>
        <pc:grpChg chg="add del mod">
          <ac:chgData name="Reily, Chris" userId="7d961431-daeb-4da9-ab4b-d570de383c89" providerId="ADAL" clId="{BD365677-174B-4312-BEE1-E343B6923D07}" dt="2023-04-19T13:54:02.274" v="11883" actId="21"/>
          <ac:grpSpMkLst>
            <pc:docMk/>
            <pc:sldMk cId="3828607646" sldId="257"/>
            <ac:grpSpMk id="5" creationId="{D8B36096-3740-49CE-B1A6-22798CD3F7B6}"/>
          </ac:grpSpMkLst>
        </pc:grpChg>
        <pc:picChg chg="add del">
          <ac:chgData name="Reily, Chris" userId="7d961431-daeb-4da9-ab4b-d570de383c89" providerId="ADAL" clId="{BD365677-174B-4312-BEE1-E343B6923D07}" dt="2023-04-11T17:45:01.421" v="745" actId="478"/>
          <ac:picMkLst>
            <pc:docMk/>
            <pc:sldMk cId="3828607646" sldId="257"/>
            <ac:picMk id="1026" creationId="{706681C1-46FA-4A5E-B667-6420C75A8B2A}"/>
          </ac:picMkLst>
        </pc:picChg>
        <pc:picChg chg="add mod">
          <ac:chgData name="Reily, Chris" userId="7d961431-daeb-4da9-ab4b-d570de383c89" providerId="ADAL" clId="{BD365677-174B-4312-BEE1-E343B6923D07}" dt="2023-04-11T18:01:10.307" v="792" actId="164"/>
          <ac:picMkLst>
            <pc:docMk/>
            <pc:sldMk cId="3828607646" sldId="257"/>
            <ac:picMk id="1028" creationId="{0C416843-E9FF-4521-B558-C3DC74B8696E}"/>
          </ac:picMkLst>
        </pc:picChg>
      </pc:sldChg>
      <pc:sldChg chg="addSp modSp mod modNotesTx">
        <pc:chgData name="Reily, Chris" userId="7d961431-daeb-4da9-ab4b-d570de383c89" providerId="ADAL" clId="{BD365677-174B-4312-BEE1-E343B6923D07}" dt="2023-04-20T18:16:32.399" v="18057" actId="20577"/>
        <pc:sldMkLst>
          <pc:docMk/>
          <pc:sldMk cId="506764678" sldId="258"/>
        </pc:sldMkLst>
        <pc:spChg chg="mod">
          <ac:chgData name="Reily, Chris" userId="7d961431-daeb-4da9-ab4b-d570de383c89" providerId="ADAL" clId="{BD365677-174B-4312-BEE1-E343B6923D07}" dt="2023-04-18T16:34:19.738" v="8400" actId="14100"/>
          <ac:spMkLst>
            <pc:docMk/>
            <pc:sldMk cId="506764678" sldId="258"/>
            <ac:spMk id="2" creationId="{E133C3EC-AF2E-45A5-9DF8-5BBE52853468}"/>
          </ac:spMkLst>
        </pc:spChg>
        <pc:spChg chg="mod">
          <ac:chgData name="Reily, Chris" userId="7d961431-daeb-4da9-ab4b-d570de383c89" providerId="ADAL" clId="{BD365677-174B-4312-BEE1-E343B6923D07}" dt="2023-04-20T18:16:32.399" v="18057" actId="20577"/>
          <ac:spMkLst>
            <pc:docMk/>
            <pc:sldMk cId="506764678" sldId="258"/>
            <ac:spMk id="3" creationId="{A125E821-6A5B-4421-8DEC-59E26F88CA0C}"/>
          </ac:spMkLst>
        </pc:spChg>
        <pc:graphicFrameChg chg="add mod">
          <ac:chgData name="Reily, Chris" userId="7d961431-daeb-4da9-ab4b-d570de383c89" providerId="ADAL" clId="{BD365677-174B-4312-BEE1-E343B6923D07}" dt="2023-04-18T16:34:08.984" v="8396" actId="1076"/>
          <ac:graphicFrameMkLst>
            <pc:docMk/>
            <pc:sldMk cId="506764678" sldId="258"/>
            <ac:graphicFrameMk id="4" creationId="{985F4659-4FD8-4E43-BD21-D054D003EB7D}"/>
          </ac:graphicFrameMkLst>
        </pc:graphicFrameChg>
      </pc:sldChg>
      <pc:sldChg chg="modSp mod modNotesTx">
        <pc:chgData name="Reily, Chris" userId="7d961431-daeb-4da9-ab4b-d570de383c89" providerId="ADAL" clId="{BD365677-174B-4312-BEE1-E343B6923D07}" dt="2023-04-20T18:22:06.819" v="18102" actId="20577"/>
        <pc:sldMkLst>
          <pc:docMk/>
          <pc:sldMk cId="1152696692" sldId="259"/>
        </pc:sldMkLst>
        <pc:spChg chg="mod">
          <ac:chgData name="Reily, Chris" userId="7d961431-daeb-4da9-ab4b-d570de383c89" providerId="ADAL" clId="{BD365677-174B-4312-BEE1-E343B6923D07}" dt="2023-04-20T18:22:06.819" v="18102" actId="20577"/>
          <ac:spMkLst>
            <pc:docMk/>
            <pc:sldMk cId="1152696692" sldId="259"/>
            <ac:spMk id="2" creationId="{374EC6FE-F54F-48CE-9E42-EB7835D57992}"/>
          </ac:spMkLst>
        </pc:spChg>
        <pc:spChg chg="mod">
          <ac:chgData name="Reily, Chris" userId="7d961431-daeb-4da9-ab4b-d570de383c89" providerId="ADAL" clId="{BD365677-174B-4312-BEE1-E343B6923D07}" dt="2023-04-20T13:58:44.796" v="13990" actId="20577"/>
          <ac:spMkLst>
            <pc:docMk/>
            <pc:sldMk cId="1152696692" sldId="259"/>
            <ac:spMk id="3" creationId="{48C99011-7A0D-4F9C-9F00-1C63BFC42BA1}"/>
          </ac:spMkLst>
        </pc:spChg>
      </pc:sldChg>
      <pc:sldChg chg="addSp delSp modSp mod modNotesTx">
        <pc:chgData name="Reily, Chris" userId="7d961431-daeb-4da9-ab4b-d570de383c89" providerId="ADAL" clId="{BD365677-174B-4312-BEE1-E343B6923D07}" dt="2023-04-20T16:14:02.983" v="17396" actId="20577"/>
        <pc:sldMkLst>
          <pc:docMk/>
          <pc:sldMk cId="410303819" sldId="260"/>
        </pc:sldMkLst>
        <pc:spChg chg="mod">
          <ac:chgData name="Reily, Chris" userId="7d961431-daeb-4da9-ab4b-d570de383c89" providerId="ADAL" clId="{BD365677-174B-4312-BEE1-E343B6923D07}" dt="2023-04-20T12:25:41.312" v="13300" actId="27636"/>
          <ac:spMkLst>
            <pc:docMk/>
            <pc:sldMk cId="410303819" sldId="260"/>
            <ac:spMk id="2" creationId="{B4D5454A-F162-4D69-9C90-11D80F51D11A}"/>
          </ac:spMkLst>
        </pc:spChg>
        <pc:spChg chg="mod">
          <ac:chgData name="Reily, Chris" userId="7d961431-daeb-4da9-ab4b-d570de383c89" providerId="ADAL" clId="{BD365677-174B-4312-BEE1-E343B6923D07}" dt="2023-04-20T16:12:02.168" v="17265" actId="1076"/>
          <ac:spMkLst>
            <pc:docMk/>
            <pc:sldMk cId="410303819" sldId="260"/>
            <ac:spMk id="3" creationId="{A2E09205-E9F3-4790-B585-4197623C72D7}"/>
          </ac:spMkLst>
        </pc:spChg>
        <pc:spChg chg="add del mod">
          <ac:chgData name="Reily, Chris" userId="7d961431-daeb-4da9-ab4b-d570de383c89" providerId="ADAL" clId="{BD365677-174B-4312-BEE1-E343B6923D07}" dt="2023-04-20T12:27:34.202" v="13402" actId="478"/>
          <ac:spMkLst>
            <pc:docMk/>
            <pc:sldMk cId="410303819" sldId="260"/>
            <ac:spMk id="5" creationId="{91F7FCFD-ECD7-4883-B267-4C8629AB427E}"/>
          </ac:spMkLst>
        </pc:spChg>
        <pc:spChg chg="add mod">
          <ac:chgData name="Reily, Chris" userId="7d961431-daeb-4da9-ab4b-d570de383c89" providerId="ADAL" clId="{BD365677-174B-4312-BEE1-E343B6923D07}" dt="2023-04-18T12:26:08.653" v="6327" actId="1076"/>
          <ac:spMkLst>
            <pc:docMk/>
            <pc:sldMk cId="410303819" sldId="260"/>
            <ac:spMk id="6" creationId="{8C8453D9-8797-4DDB-B740-0F554278658F}"/>
          </ac:spMkLst>
        </pc:spChg>
        <pc:picChg chg="add mod">
          <ac:chgData name="Reily, Chris" userId="7d961431-daeb-4da9-ab4b-d570de383c89" providerId="ADAL" clId="{BD365677-174B-4312-BEE1-E343B6923D07}" dt="2023-04-20T12:27:38.515" v="13403" actId="1076"/>
          <ac:picMkLst>
            <pc:docMk/>
            <pc:sldMk cId="410303819" sldId="260"/>
            <ac:picMk id="1026" creationId="{F939E73C-6469-4888-A9F0-EE153DA7AFB4}"/>
          </ac:picMkLst>
        </pc:picChg>
      </pc:sldChg>
      <pc:sldChg chg="addSp delSp modSp mod ord modAnim">
        <pc:chgData name="Reily, Chris" userId="7d961431-daeb-4da9-ab4b-d570de383c89" providerId="ADAL" clId="{BD365677-174B-4312-BEE1-E343B6923D07}" dt="2023-04-20T18:13:41.496" v="17928" actId="1076"/>
        <pc:sldMkLst>
          <pc:docMk/>
          <pc:sldMk cId="1771927371" sldId="261"/>
        </pc:sldMkLst>
        <pc:spChg chg="mod">
          <ac:chgData name="Reily, Chris" userId="7d961431-daeb-4da9-ab4b-d570de383c89" providerId="ADAL" clId="{BD365677-174B-4312-BEE1-E343B6923D07}" dt="2023-04-20T15:33:07.030" v="16188" actId="14100"/>
          <ac:spMkLst>
            <pc:docMk/>
            <pc:sldMk cId="1771927371" sldId="261"/>
            <ac:spMk id="2" creationId="{188497EC-D5A0-43A0-B149-C964835429AB}"/>
          </ac:spMkLst>
        </pc:spChg>
        <pc:spChg chg="mod">
          <ac:chgData name="Reily, Chris" userId="7d961431-daeb-4da9-ab4b-d570de383c89" providerId="ADAL" clId="{BD365677-174B-4312-BEE1-E343B6923D07}" dt="2023-04-18T17:40:21.558" v="9509" actId="20577"/>
          <ac:spMkLst>
            <pc:docMk/>
            <pc:sldMk cId="1771927371" sldId="261"/>
            <ac:spMk id="3" creationId="{7B44463D-CAE9-4C5D-B5B1-796744EA1EE1}"/>
          </ac:spMkLst>
        </pc:spChg>
        <pc:graphicFrameChg chg="add del mod">
          <ac:chgData name="Reily, Chris" userId="7d961431-daeb-4da9-ab4b-d570de383c89" providerId="ADAL" clId="{BD365677-174B-4312-BEE1-E343B6923D07}" dt="2023-04-20T18:12:43.715" v="17915" actId="478"/>
          <ac:graphicFrameMkLst>
            <pc:docMk/>
            <pc:sldMk cId="1771927371" sldId="261"/>
            <ac:graphicFrameMk id="4" creationId="{616C63CA-4413-4515-B907-D561517D9D59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20T18:12:42.012" v="17914" actId="478"/>
          <ac:graphicFrameMkLst>
            <pc:docMk/>
            <pc:sldMk cId="1771927371" sldId="261"/>
            <ac:graphicFrameMk id="5" creationId="{BA2F0A0C-642A-45C5-9CC8-26F3BBF9F5C8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20T18:12:36.673" v="17913" actId="478"/>
          <ac:graphicFrameMkLst>
            <pc:docMk/>
            <pc:sldMk cId="1771927371" sldId="261"/>
            <ac:graphicFrameMk id="6" creationId="{DEB44AD5-2894-4A9C-9DA6-863C5EC280F3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8:12:54.499" v="17920" actId="1076"/>
          <ac:graphicFrameMkLst>
            <pc:docMk/>
            <pc:sldMk cId="1771927371" sldId="261"/>
            <ac:graphicFrameMk id="7" creationId="{50A43DD1-36B5-4CF3-9613-BA931A9B4AE2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8:13:14.513" v="17924" actId="1076"/>
          <ac:graphicFrameMkLst>
            <pc:docMk/>
            <pc:sldMk cId="1771927371" sldId="261"/>
            <ac:graphicFrameMk id="8" creationId="{47577D58-D5AF-400C-917D-7276249DBDB7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8:13:41.496" v="17928" actId="1076"/>
          <ac:graphicFrameMkLst>
            <pc:docMk/>
            <pc:sldMk cId="1771927371" sldId="261"/>
            <ac:graphicFrameMk id="9" creationId="{0AB8EBC5-1B56-4DA5-A980-4FD3D4F01276}"/>
          </ac:graphicFrameMkLst>
        </pc:graphicFrameChg>
      </pc:sldChg>
      <pc:sldChg chg="del">
        <pc:chgData name="Reily, Chris" userId="7d961431-daeb-4da9-ab4b-d570de383c89" providerId="ADAL" clId="{BD365677-174B-4312-BEE1-E343B6923D07}" dt="2023-04-11T19:47:16.708" v="1307" actId="47"/>
        <pc:sldMkLst>
          <pc:docMk/>
          <pc:sldMk cId="149408596" sldId="262"/>
        </pc:sldMkLst>
      </pc:sldChg>
      <pc:sldChg chg="addSp delSp modSp mod modNotesTx">
        <pc:chgData name="Reily, Chris" userId="7d961431-daeb-4da9-ab4b-d570de383c89" providerId="ADAL" clId="{BD365677-174B-4312-BEE1-E343B6923D07}" dt="2023-04-20T18:07:14.054" v="17701" actId="20577"/>
        <pc:sldMkLst>
          <pc:docMk/>
          <pc:sldMk cId="1631159754" sldId="263"/>
        </pc:sldMkLst>
        <pc:spChg chg="mod">
          <ac:chgData name="Reily, Chris" userId="7d961431-daeb-4da9-ab4b-d570de383c89" providerId="ADAL" clId="{BD365677-174B-4312-BEE1-E343B6923D07}" dt="2023-04-18T12:20:40.812" v="5945" actId="14100"/>
          <ac:spMkLst>
            <pc:docMk/>
            <pc:sldMk cId="1631159754" sldId="263"/>
            <ac:spMk id="2" creationId="{9227A5D0-E7B0-47A9-90BB-E476ECB37CED}"/>
          </ac:spMkLst>
        </pc:spChg>
        <pc:spChg chg="mod">
          <ac:chgData name="Reily, Chris" userId="7d961431-daeb-4da9-ab4b-d570de383c89" providerId="ADAL" clId="{BD365677-174B-4312-BEE1-E343B6923D07}" dt="2023-04-20T18:07:14.054" v="17701" actId="20577"/>
          <ac:spMkLst>
            <pc:docMk/>
            <pc:sldMk cId="1631159754" sldId="263"/>
            <ac:spMk id="3" creationId="{F6989E14-F818-476A-8963-75E1B51E6236}"/>
          </ac:spMkLst>
        </pc:spChg>
        <pc:graphicFrameChg chg="add del mod">
          <ac:chgData name="Reily, Chris" userId="7d961431-daeb-4da9-ab4b-d570de383c89" providerId="ADAL" clId="{BD365677-174B-4312-BEE1-E343B6923D07}" dt="2023-04-20T18:05:51.270" v="17643" actId="478"/>
          <ac:graphicFrameMkLst>
            <pc:docMk/>
            <pc:sldMk cId="1631159754" sldId="263"/>
            <ac:graphicFrameMk id="4" creationId="{27759456-973A-4F75-B88E-00AAA059DBF4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20T18:05:53.421" v="17644" actId="478"/>
          <ac:graphicFrameMkLst>
            <pc:docMk/>
            <pc:sldMk cId="1631159754" sldId="263"/>
            <ac:graphicFrameMk id="5" creationId="{9E4C6814-348B-497E-A2D7-293EF229AB7F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8:06:35.092" v="17655" actId="1076"/>
          <ac:graphicFrameMkLst>
            <pc:docMk/>
            <pc:sldMk cId="1631159754" sldId="263"/>
            <ac:graphicFrameMk id="6" creationId="{5C615ADB-2115-4D3E-A7B2-7635283904CB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8:06:27.451" v="17653" actId="1076"/>
          <ac:graphicFrameMkLst>
            <pc:docMk/>
            <pc:sldMk cId="1631159754" sldId="263"/>
            <ac:graphicFrameMk id="7" creationId="{5BA22C80-391B-4706-A718-F30F31900DDB}"/>
          </ac:graphicFrameMkLst>
        </pc:graphicFrameChg>
      </pc:sldChg>
      <pc:sldChg chg="addSp delSp modSp mod modNotesTx">
        <pc:chgData name="Reily, Chris" userId="7d961431-daeb-4da9-ab4b-d570de383c89" providerId="ADAL" clId="{BD365677-174B-4312-BEE1-E343B6923D07}" dt="2023-04-20T18:08:45.758" v="17773" actId="20577"/>
        <pc:sldMkLst>
          <pc:docMk/>
          <pc:sldMk cId="840737335" sldId="264"/>
        </pc:sldMkLst>
        <pc:spChg chg="mod">
          <ac:chgData name="Reily, Chris" userId="7d961431-daeb-4da9-ab4b-d570de383c89" providerId="ADAL" clId="{BD365677-174B-4312-BEE1-E343B6923D07}" dt="2023-04-18T18:23:57.108" v="9947" actId="20577"/>
          <ac:spMkLst>
            <pc:docMk/>
            <pc:sldMk cId="840737335" sldId="264"/>
            <ac:spMk id="2" creationId="{18954445-98DF-4B12-B04E-037D34A09A75}"/>
          </ac:spMkLst>
        </pc:spChg>
        <pc:spChg chg="mod">
          <ac:chgData name="Reily, Chris" userId="7d961431-daeb-4da9-ab4b-d570de383c89" providerId="ADAL" clId="{BD365677-174B-4312-BEE1-E343B6923D07}" dt="2023-04-20T18:08:45.758" v="17773" actId="20577"/>
          <ac:spMkLst>
            <pc:docMk/>
            <pc:sldMk cId="840737335" sldId="264"/>
            <ac:spMk id="3" creationId="{6FA99FC0-F660-479C-88DF-E6F8B7C0A215}"/>
          </ac:spMkLst>
        </pc:spChg>
        <pc:graphicFrameChg chg="add del mod">
          <ac:chgData name="Reily, Chris" userId="7d961431-daeb-4da9-ab4b-d570de383c89" providerId="ADAL" clId="{BD365677-174B-4312-BEE1-E343B6923D07}" dt="2023-04-18T12:38:59.904" v="6988" actId="478"/>
          <ac:graphicFrameMkLst>
            <pc:docMk/>
            <pc:sldMk cId="840737335" sldId="264"/>
            <ac:graphicFrameMk id="4" creationId="{A99D6A9C-5D25-48B6-863A-905BE3FDE867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4:26:44.435" v="15346" actId="1076"/>
          <ac:graphicFrameMkLst>
            <pc:docMk/>
            <pc:sldMk cId="840737335" sldId="264"/>
            <ac:graphicFrameMk id="5" creationId="{5FDC03C5-040B-4D29-89F8-C4B90CDCF5C5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4:26:46.466" v="15347" actId="1076"/>
          <ac:graphicFrameMkLst>
            <pc:docMk/>
            <pc:sldMk cId="840737335" sldId="264"/>
            <ac:graphicFrameMk id="6" creationId="{A4BC83E6-5950-410D-B582-7E8ED0BA9306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20T14:26:26.158" v="15341" actId="478"/>
          <ac:graphicFrameMkLst>
            <pc:docMk/>
            <pc:sldMk cId="840737335" sldId="264"/>
            <ac:graphicFrameMk id="7" creationId="{B04629E9-6AFC-42CA-ADFD-DD4904F60464}"/>
          </ac:graphicFrameMkLst>
        </pc:graphicFrameChg>
      </pc:sldChg>
      <pc:sldChg chg="modSp del mod">
        <pc:chgData name="Reily, Chris" userId="7d961431-daeb-4da9-ab4b-d570de383c89" providerId="ADAL" clId="{BD365677-174B-4312-BEE1-E343B6923D07}" dt="2023-04-14T13:47:41.655" v="4431" actId="47"/>
        <pc:sldMkLst>
          <pc:docMk/>
          <pc:sldMk cId="3778018622" sldId="265"/>
        </pc:sldMkLst>
        <pc:spChg chg="mod">
          <ac:chgData name="Reily, Chris" userId="7d961431-daeb-4da9-ab4b-d570de383c89" providerId="ADAL" clId="{BD365677-174B-4312-BEE1-E343B6923D07}" dt="2023-04-11T18:59:48.827" v="809" actId="20577"/>
          <ac:spMkLst>
            <pc:docMk/>
            <pc:sldMk cId="3778018622" sldId="265"/>
            <ac:spMk id="3" creationId="{4C1D7E34-C4CE-4AF1-BC7C-9AA76505644B}"/>
          </ac:spMkLst>
        </pc:spChg>
      </pc:sldChg>
      <pc:sldChg chg="modSp mod">
        <pc:chgData name="Reily, Chris" userId="7d961431-daeb-4da9-ab4b-d570de383c89" providerId="ADAL" clId="{BD365677-174B-4312-BEE1-E343B6923D07}" dt="2023-04-20T15:56:30.319" v="16822" actId="27636"/>
        <pc:sldMkLst>
          <pc:docMk/>
          <pc:sldMk cId="3035471546" sldId="266"/>
        </pc:sldMkLst>
        <pc:spChg chg="mod">
          <ac:chgData name="Reily, Chris" userId="7d961431-daeb-4da9-ab4b-d570de383c89" providerId="ADAL" clId="{BD365677-174B-4312-BEE1-E343B6923D07}" dt="2023-04-20T15:56:27.380" v="16820" actId="14100"/>
          <ac:spMkLst>
            <pc:docMk/>
            <pc:sldMk cId="3035471546" sldId="266"/>
            <ac:spMk id="2" creationId="{1CAB8245-96D8-48B8-9FAA-A475E39CB257}"/>
          </ac:spMkLst>
        </pc:spChg>
        <pc:spChg chg="mod">
          <ac:chgData name="Reily, Chris" userId="7d961431-daeb-4da9-ab4b-d570de383c89" providerId="ADAL" clId="{BD365677-174B-4312-BEE1-E343B6923D07}" dt="2023-04-20T15:56:30.319" v="16822" actId="27636"/>
          <ac:spMkLst>
            <pc:docMk/>
            <pc:sldMk cId="3035471546" sldId="266"/>
            <ac:spMk id="3" creationId="{73A6A581-A335-4B81-8BC8-94101BA46331}"/>
          </ac:spMkLst>
        </pc:spChg>
      </pc:sldChg>
      <pc:sldChg chg="addSp delSp modSp new mod modAnim modNotesTx">
        <pc:chgData name="Reily, Chris" userId="7d961431-daeb-4da9-ab4b-d570de383c89" providerId="ADAL" clId="{BD365677-174B-4312-BEE1-E343B6923D07}" dt="2023-04-20T17:36:18.849" v="17518" actId="20577"/>
        <pc:sldMkLst>
          <pc:docMk/>
          <pc:sldMk cId="1345832445" sldId="267"/>
        </pc:sldMkLst>
        <pc:spChg chg="mod">
          <ac:chgData name="Reily, Chris" userId="7d961431-daeb-4da9-ab4b-d570de383c89" providerId="ADAL" clId="{BD365677-174B-4312-BEE1-E343B6923D07}" dt="2023-04-20T12:14:30.140" v="12820" actId="20577"/>
          <ac:spMkLst>
            <pc:docMk/>
            <pc:sldMk cId="1345832445" sldId="267"/>
            <ac:spMk id="2" creationId="{21F14E68-F5AC-4EF5-BE78-4027E29707A9}"/>
          </ac:spMkLst>
        </pc:spChg>
        <pc:spChg chg="add del mod">
          <ac:chgData name="Reily, Chris" userId="7d961431-daeb-4da9-ab4b-d570de383c89" providerId="ADAL" clId="{BD365677-174B-4312-BEE1-E343B6923D07}" dt="2023-04-18T14:46:15.983" v="8230" actId="478"/>
          <ac:spMkLst>
            <pc:docMk/>
            <pc:sldMk cId="1345832445" sldId="267"/>
            <ac:spMk id="3" creationId="{857B82BA-723A-4D6F-86AF-CFEDD6EF229A}"/>
          </ac:spMkLst>
        </pc:spChg>
        <pc:spChg chg="mod">
          <ac:chgData name="Reily, Chris" userId="7d961431-daeb-4da9-ab4b-d570de383c89" providerId="ADAL" clId="{BD365677-174B-4312-BEE1-E343B6923D07}" dt="2023-04-20T12:16:57.830" v="12862" actId="404"/>
          <ac:spMkLst>
            <pc:docMk/>
            <pc:sldMk cId="1345832445" sldId="267"/>
            <ac:spMk id="10" creationId="{03B8A735-0B83-4010-B8DE-8549972CCD98}"/>
          </ac:spMkLst>
        </pc:spChg>
        <pc:grpChg chg="add mod">
          <ac:chgData name="Reily, Chris" userId="7d961431-daeb-4da9-ab4b-d570de383c89" providerId="ADAL" clId="{BD365677-174B-4312-BEE1-E343B6923D07}" dt="2023-04-20T12:16:52.445" v="12860" actId="1076"/>
          <ac:grpSpMkLst>
            <pc:docMk/>
            <pc:sldMk cId="1345832445" sldId="267"/>
            <ac:grpSpMk id="7" creationId="{882F6263-8B73-4A15-A0A5-2F38B2DA0B37}"/>
          </ac:grpSpMkLst>
        </pc:grpChg>
        <pc:picChg chg="add del mod">
          <ac:chgData name="Reily, Chris" userId="7d961431-daeb-4da9-ab4b-d570de383c89" providerId="ADAL" clId="{BD365677-174B-4312-BEE1-E343B6923D07}" dt="2023-04-11T16:42:01.341" v="688" actId="478"/>
          <ac:picMkLst>
            <pc:docMk/>
            <pc:sldMk cId="1345832445" sldId="267"/>
            <ac:picMk id="4" creationId="{A3EF8CB5-1FB7-4E56-9F01-F36BE149BD12}"/>
          </ac:picMkLst>
        </pc:picChg>
        <pc:picChg chg="add mod">
          <ac:chgData name="Reily, Chris" userId="7d961431-daeb-4da9-ab4b-d570de383c89" providerId="ADAL" clId="{BD365677-174B-4312-BEE1-E343B6923D07}" dt="2023-04-18T19:13:26.093" v="11133" actId="1076"/>
          <ac:picMkLst>
            <pc:docMk/>
            <pc:sldMk cId="1345832445" sldId="267"/>
            <ac:picMk id="6" creationId="{94B4C5D5-33CE-48B6-987D-5176E909F2A4}"/>
          </ac:picMkLst>
        </pc:picChg>
        <pc:picChg chg="add mod">
          <ac:chgData name="Reily, Chris" userId="7d961431-daeb-4da9-ab4b-d570de383c89" providerId="ADAL" clId="{BD365677-174B-4312-BEE1-E343B6923D07}" dt="2023-04-20T16:04:29.917" v="16837" actId="1076"/>
          <ac:picMkLst>
            <pc:docMk/>
            <pc:sldMk cId="1345832445" sldId="267"/>
            <ac:picMk id="8" creationId="{F09E4160-0609-4CF6-9113-EDD995AA3C7B}"/>
          </ac:picMkLst>
        </pc:picChg>
        <pc:picChg chg="mod">
          <ac:chgData name="Reily, Chris" userId="7d961431-daeb-4da9-ab4b-d570de383c89" providerId="ADAL" clId="{BD365677-174B-4312-BEE1-E343B6923D07}" dt="2023-04-20T12:16:52.445" v="12860" actId="1076"/>
          <ac:picMkLst>
            <pc:docMk/>
            <pc:sldMk cId="1345832445" sldId="267"/>
            <ac:picMk id="9" creationId="{B98A74B6-2D02-496A-9075-BEF394BD1617}"/>
          </ac:picMkLst>
        </pc:picChg>
        <pc:picChg chg="add del mod">
          <ac:chgData name="Reily, Chris" userId="7d961431-daeb-4da9-ab4b-d570de383c89" providerId="ADAL" clId="{BD365677-174B-4312-BEE1-E343B6923D07}" dt="2023-04-11T19:40:27.831" v="1165" actId="21"/>
          <ac:picMkLst>
            <pc:docMk/>
            <pc:sldMk cId="1345832445" sldId="267"/>
            <ac:picMk id="2050" creationId="{C4AFC731-7CD5-457B-9610-AF20D9A6C438}"/>
          </ac:picMkLst>
        </pc:picChg>
      </pc:sldChg>
      <pc:sldChg chg="addSp delSp modSp new mod delAnim modAnim modNotesTx">
        <pc:chgData name="Reily, Chris" userId="7d961431-daeb-4da9-ab4b-d570de383c89" providerId="ADAL" clId="{BD365677-174B-4312-BEE1-E343B6923D07}" dt="2023-04-20T15:52:46.957" v="16331"/>
        <pc:sldMkLst>
          <pc:docMk/>
          <pc:sldMk cId="3013135029" sldId="268"/>
        </pc:sldMkLst>
        <pc:spChg chg="mod">
          <ac:chgData name="Reily, Chris" userId="7d961431-daeb-4da9-ab4b-d570de383c89" providerId="ADAL" clId="{BD365677-174B-4312-BEE1-E343B6923D07}" dt="2023-04-20T15:39:13.568" v="16248" actId="14100"/>
          <ac:spMkLst>
            <pc:docMk/>
            <pc:sldMk cId="3013135029" sldId="268"/>
            <ac:spMk id="2" creationId="{8892998D-40D2-4126-9A4D-A57A849908B9}"/>
          </ac:spMkLst>
        </pc:spChg>
        <pc:spChg chg="mod">
          <ac:chgData name="Reily, Chris" userId="7d961431-daeb-4da9-ab4b-d570de383c89" providerId="ADAL" clId="{BD365677-174B-4312-BEE1-E343B6923D07}" dt="2023-04-20T15:44:45.896" v="16289" actId="5793"/>
          <ac:spMkLst>
            <pc:docMk/>
            <pc:sldMk cId="3013135029" sldId="268"/>
            <ac:spMk id="3" creationId="{25ABAAC0-B2C6-4683-B957-469B971DBB22}"/>
          </ac:spMkLst>
        </pc:spChg>
        <pc:spChg chg="add del">
          <ac:chgData name="Reily, Chris" userId="7d961431-daeb-4da9-ab4b-d570de383c89" providerId="ADAL" clId="{BD365677-174B-4312-BEE1-E343B6923D07}" dt="2023-04-20T15:45:39.752" v="16291" actId="478"/>
          <ac:spMkLst>
            <pc:docMk/>
            <pc:sldMk cId="3013135029" sldId="268"/>
            <ac:spMk id="9" creationId="{A08D099A-0781-4039-B695-BC62CD1B26FF}"/>
          </ac:spMkLst>
        </pc:spChg>
        <pc:spChg chg="add mod">
          <ac:chgData name="Reily, Chris" userId="7d961431-daeb-4da9-ab4b-d570de383c89" providerId="ADAL" clId="{BD365677-174B-4312-BEE1-E343B6923D07}" dt="2023-04-20T15:46:01.562" v="16293" actId="1076"/>
          <ac:spMkLst>
            <pc:docMk/>
            <pc:sldMk cId="3013135029" sldId="268"/>
            <ac:spMk id="10" creationId="{67E5E97B-C083-46D0-9522-8CA8D3736BCE}"/>
          </ac:spMkLst>
        </pc:spChg>
        <pc:spChg chg="add mod">
          <ac:chgData name="Reily, Chris" userId="7d961431-daeb-4da9-ab4b-d570de383c89" providerId="ADAL" clId="{BD365677-174B-4312-BEE1-E343B6923D07}" dt="2023-04-20T15:46:11.875" v="16295" actId="1076"/>
          <ac:spMkLst>
            <pc:docMk/>
            <pc:sldMk cId="3013135029" sldId="268"/>
            <ac:spMk id="11" creationId="{16417F7E-0FA3-4172-B14F-F5CF0C1F1962}"/>
          </ac:spMkLst>
        </pc:spChg>
        <pc:spChg chg="add del mod">
          <ac:chgData name="Reily, Chris" userId="7d961431-daeb-4da9-ab4b-d570de383c89" providerId="ADAL" clId="{BD365677-174B-4312-BEE1-E343B6923D07}" dt="2023-04-20T15:46:53.023" v="16303" actId="478"/>
          <ac:spMkLst>
            <pc:docMk/>
            <pc:sldMk cId="3013135029" sldId="268"/>
            <ac:spMk id="12" creationId="{0604E60D-7B17-4E8D-9930-24B65944ED95}"/>
          </ac:spMkLst>
        </pc:spChg>
        <pc:spChg chg="add del mod">
          <ac:chgData name="Reily, Chris" userId="7d961431-daeb-4da9-ab4b-d570de383c89" providerId="ADAL" clId="{BD365677-174B-4312-BEE1-E343B6923D07}" dt="2023-04-20T15:46:48.902" v="16302" actId="478"/>
          <ac:spMkLst>
            <pc:docMk/>
            <pc:sldMk cId="3013135029" sldId="268"/>
            <ac:spMk id="13" creationId="{5C057E3F-2EAF-4FFB-A0B9-4129FE6B04E2}"/>
          </ac:spMkLst>
        </pc:spChg>
        <pc:graphicFrameChg chg="add del mod">
          <ac:chgData name="Reily, Chris" userId="7d961431-daeb-4da9-ab4b-d570de383c89" providerId="ADAL" clId="{BD365677-174B-4312-BEE1-E343B6923D07}" dt="2023-04-20T15:42:56.680" v="16253" actId="478"/>
          <ac:graphicFrameMkLst>
            <pc:docMk/>
            <pc:sldMk cId="3013135029" sldId="268"/>
            <ac:graphicFrameMk id="4" creationId="{66133DA8-5860-46B2-89F1-0991F2D05D0A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20T15:42:59.138" v="16254" actId="478"/>
          <ac:graphicFrameMkLst>
            <pc:docMk/>
            <pc:sldMk cId="3013135029" sldId="268"/>
            <ac:graphicFrameMk id="5" creationId="{1ED7AB1E-4570-4599-8C5B-43BA854C1CFD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20T15:43:01.624" v="16255" actId="478"/>
          <ac:graphicFrameMkLst>
            <pc:docMk/>
            <pc:sldMk cId="3013135029" sldId="268"/>
            <ac:graphicFrameMk id="6" creationId="{8F8B0768-F2BE-4FF2-B31E-93FAB30DF507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5:44:01.839" v="16264" actId="14100"/>
          <ac:graphicFrameMkLst>
            <pc:docMk/>
            <pc:sldMk cId="3013135029" sldId="268"/>
            <ac:graphicFrameMk id="7" creationId="{1DEF05CE-69DE-4320-9A1F-3947F49836D1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5:43:56.018" v="16263" actId="1076"/>
          <ac:graphicFrameMkLst>
            <pc:docMk/>
            <pc:sldMk cId="3013135029" sldId="268"/>
            <ac:graphicFrameMk id="8" creationId="{B0E2867D-09E2-4385-819E-3002D6C77801}"/>
          </ac:graphicFrameMkLst>
        </pc:graphicFrameChg>
      </pc:sldChg>
      <pc:sldChg chg="addSp delSp modSp new mod modNotesTx">
        <pc:chgData name="Reily, Chris" userId="7d961431-daeb-4da9-ab4b-d570de383c89" providerId="ADAL" clId="{BD365677-174B-4312-BEE1-E343B6923D07}" dt="2023-04-20T17:34:47.169" v="17397" actId="313"/>
        <pc:sldMkLst>
          <pc:docMk/>
          <pc:sldMk cId="3732807184" sldId="269"/>
        </pc:sldMkLst>
        <pc:spChg chg="mod">
          <ac:chgData name="Reily, Chris" userId="7d961431-daeb-4da9-ab4b-d570de383c89" providerId="ADAL" clId="{BD365677-174B-4312-BEE1-E343B6923D07}" dt="2023-04-18T18:33:01.798" v="10515" actId="14100"/>
          <ac:spMkLst>
            <pc:docMk/>
            <pc:sldMk cId="3732807184" sldId="269"/>
            <ac:spMk id="2" creationId="{AA218B6F-CDA9-4E5A-BC06-72FBA94B4816}"/>
          </ac:spMkLst>
        </pc:spChg>
        <pc:spChg chg="mod">
          <ac:chgData name="Reily, Chris" userId="7d961431-daeb-4da9-ab4b-d570de383c89" providerId="ADAL" clId="{BD365677-174B-4312-BEE1-E343B6923D07}" dt="2023-04-20T17:34:47.169" v="17397" actId="313"/>
          <ac:spMkLst>
            <pc:docMk/>
            <pc:sldMk cId="3732807184" sldId="269"/>
            <ac:spMk id="3" creationId="{1AADCCC4-DF20-43B0-AE24-549989C47F04}"/>
          </ac:spMkLst>
        </pc:spChg>
        <pc:graphicFrameChg chg="add del mod">
          <ac:chgData name="Reily, Chris" userId="7d961431-daeb-4da9-ab4b-d570de383c89" providerId="ADAL" clId="{BD365677-174B-4312-BEE1-E343B6923D07}" dt="2023-04-11T19:02:58.741" v="948" actId="478"/>
          <ac:graphicFrameMkLst>
            <pc:docMk/>
            <pc:sldMk cId="3732807184" sldId="269"/>
            <ac:graphicFrameMk id="4" creationId="{0F87D730-6199-4FE4-8AEC-D2DB81AC55EB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18T18:21:04.815" v="9928" actId="478"/>
          <ac:graphicFrameMkLst>
            <pc:docMk/>
            <pc:sldMk cId="3732807184" sldId="269"/>
            <ac:graphicFrameMk id="5" creationId="{0F87D730-6199-4FE4-8AEC-D2DB81AC55EB}"/>
          </ac:graphicFrameMkLst>
        </pc:graphicFrameChg>
        <pc:graphicFrameChg chg="add mod">
          <ac:chgData name="Reily, Chris" userId="7d961431-daeb-4da9-ab4b-d570de383c89" providerId="ADAL" clId="{BD365677-174B-4312-BEE1-E343B6923D07}" dt="2023-04-18T18:21:16.539" v="9934" actId="1076"/>
          <ac:graphicFrameMkLst>
            <pc:docMk/>
            <pc:sldMk cId="3732807184" sldId="269"/>
            <ac:graphicFrameMk id="6" creationId="{0F87D730-6199-4FE4-8AEC-D2DB81AC55EB}"/>
          </ac:graphicFrameMkLst>
        </pc:graphicFrameChg>
      </pc:sldChg>
      <pc:sldChg chg="addSp delSp modSp new mod modNotesTx">
        <pc:chgData name="Reily, Chris" userId="7d961431-daeb-4da9-ab4b-d570de383c89" providerId="ADAL" clId="{BD365677-174B-4312-BEE1-E343B6923D07}" dt="2023-04-20T15:20:32.642" v="15809" actId="20577"/>
        <pc:sldMkLst>
          <pc:docMk/>
          <pc:sldMk cId="1322148622" sldId="270"/>
        </pc:sldMkLst>
        <pc:spChg chg="mod">
          <ac:chgData name="Reily, Chris" userId="7d961431-daeb-4da9-ab4b-d570de383c89" providerId="ADAL" clId="{BD365677-174B-4312-BEE1-E343B6923D07}" dt="2023-04-18T19:30:38.777" v="11879"/>
          <ac:spMkLst>
            <pc:docMk/>
            <pc:sldMk cId="1322148622" sldId="270"/>
            <ac:spMk id="2" creationId="{15F0D98D-8D66-489D-9020-5CB4DF0239F3}"/>
          </ac:spMkLst>
        </pc:spChg>
        <pc:spChg chg="mod">
          <ac:chgData name="Reily, Chris" userId="7d961431-daeb-4da9-ab4b-d570de383c89" providerId="ADAL" clId="{BD365677-174B-4312-BEE1-E343B6923D07}" dt="2023-04-20T14:37:26.193" v="15605" actId="6549"/>
          <ac:spMkLst>
            <pc:docMk/>
            <pc:sldMk cId="1322148622" sldId="270"/>
            <ac:spMk id="3" creationId="{0E52CDAE-BC8D-4454-B66C-5E62C1F0D7B7}"/>
          </ac:spMkLst>
        </pc:spChg>
        <pc:graphicFrameChg chg="add del mod">
          <ac:chgData name="Reily, Chris" userId="7d961431-daeb-4da9-ab4b-d570de383c89" providerId="ADAL" clId="{BD365677-174B-4312-BEE1-E343B6923D07}" dt="2023-04-11T19:06:25.694" v="1160" actId="478"/>
          <ac:graphicFrameMkLst>
            <pc:docMk/>
            <pc:sldMk cId="1322148622" sldId="270"/>
            <ac:graphicFrameMk id="4" creationId="{DED1E8A1-E269-4E00-B538-5BD7916EBD32}"/>
          </ac:graphicFrameMkLst>
        </pc:graphicFrameChg>
        <pc:graphicFrameChg chg="add mod">
          <ac:chgData name="Reily, Chris" userId="7d961431-daeb-4da9-ab4b-d570de383c89" providerId="ADAL" clId="{BD365677-174B-4312-BEE1-E343B6923D07}" dt="2023-04-11T19:11:16.795" v="1163" actId="1076"/>
          <ac:graphicFrameMkLst>
            <pc:docMk/>
            <pc:sldMk cId="1322148622" sldId="270"/>
            <ac:graphicFrameMk id="5" creationId="{1824C3CF-EA10-46D5-9046-D19A26BA3289}"/>
          </ac:graphicFrameMkLst>
        </pc:graphicFrameChg>
      </pc:sldChg>
      <pc:sldChg chg="addSp delSp modSp new del mod modClrScheme chgLayout">
        <pc:chgData name="Reily, Chris" userId="7d961431-daeb-4da9-ab4b-d570de383c89" providerId="ADAL" clId="{BD365677-174B-4312-BEE1-E343B6923D07}" dt="2023-04-18T14:51:16.262" v="8244" actId="2696"/>
        <pc:sldMkLst>
          <pc:docMk/>
          <pc:sldMk cId="3214964788" sldId="271"/>
        </pc:sldMkLst>
        <pc:spChg chg="add mod ord">
          <ac:chgData name="Reily, Chris" userId="7d961431-daeb-4da9-ab4b-d570de383c89" providerId="ADAL" clId="{BD365677-174B-4312-BEE1-E343B6923D07}" dt="2023-04-13T12:48:31.766" v="2703" actId="20577"/>
          <ac:spMkLst>
            <pc:docMk/>
            <pc:sldMk cId="3214964788" sldId="271"/>
            <ac:spMk id="2" creationId="{9A918D13-6AB9-4BAD-A6C2-429A09F40D0B}"/>
          </ac:spMkLst>
        </pc:spChg>
        <pc:spChg chg="del">
          <ac:chgData name="Reily, Chris" userId="7d961431-daeb-4da9-ab4b-d570de383c89" providerId="ADAL" clId="{BD365677-174B-4312-BEE1-E343B6923D07}" dt="2023-04-11T19:40:40.416" v="1167" actId="478"/>
          <ac:spMkLst>
            <pc:docMk/>
            <pc:sldMk cId="3214964788" sldId="271"/>
            <ac:spMk id="2" creationId="{CFF719F2-F1D7-4BB8-9287-05592083BE7C}"/>
          </ac:spMkLst>
        </pc:spChg>
        <pc:spChg chg="add mod">
          <ac:chgData name="Reily, Chris" userId="7d961431-daeb-4da9-ab4b-d570de383c89" providerId="ADAL" clId="{BD365677-174B-4312-BEE1-E343B6923D07}" dt="2023-04-13T12:47:31.044" v="2606" actId="1076"/>
          <ac:spMkLst>
            <pc:docMk/>
            <pc:sldMk cId="3214964788" sldId="271"/>
            <ac:spMk id="4" creationId="{DD525A76-C92C-4DB0-83EF-58F5E3374169}"/>
          </ac:spMkLst>
        </pc:spChg>
        <pc:spChg chg="add mod ord">
          <ac:chgData name="Reily, Chris" userId="7d961431-daeb-4da9-ab4b-d570de383c89" providerId="ADAL" clId="{BD365677-174B-4312-BEE1-E343B6923D07}" dt="2023-04-13T12:48:42.434" v="2750" actId="20577"/>
          <ac:spMkLst>
            <pc:docMk/>
            <pc:sldMk cId="3214964788" sldId="271"/>
            <ac:spMk id="6" creationId="{E865A402-40F1-4D40-BFF4-3BB8CCD0B9A7}"/>
          </ac:spMkLst>
        </pc:spChg>
        <pc:grpChg chg="add mod">
          <ac:chgData name="Reily, Chris" userId="7d961431-daeb-4da9-ab4b-d570de383c89" providerId="ADAL" clId="{BD365677-174B-4312-BEE1-E343B6923D07}" dt="2023-04-13T12:47:31.044" v="2606" actId="1076"/>
          <ac:grpSpMkLst>
            <pc:docMk/>
            <pc:sldMk cId="3214964788" sldId="271"/>
            <ac:grpSpMk id="5" creationId="{A806C44C-FB2B-4144-81FF-96B0182EEE74}"/>
          </ac:grpSpMkLst>
        </pc:grpChg>
        <pc:picChg chg="add mod">
          <ac:chgData name="Reily, Chris" userId="7d961431-daeb-4da9-ab4b-d570de383c89" providerId="ADAL" clId="{BD365677-174B-4312-BEE1-E343B6923D07}" dt="2023-04-13T12:47:31.044" v="2606" actId="1076"/>
          <ac:picMkLst>
            <pc:docMk/>
            <pc:sldMk cId="3214964788" sldId="271"/>
            <ac:picMk id="3" creationId="{457F85D8-0F01-410F-99F5-F078618D01A8}"/>
          </ac:picMkLst>
        </pc:picChg>
      </pc:sldChg>
      <pc:sldChg chg="modSp new mod modNotesTx">
        <pc:chgData name="Reily, Chris" userId="7d961431-daeb-4da9-ab4b-d570de383c89" providerId="ADAL" clId="{BD365677-174B-4312-BEE1-E343B6923D07}" dt="2023-04-20T18:19:26.793" v="18084" actId="20577"/>
        <pc:sldMkLst>
          <pc:docMk/>
          <pc:sldMk cId="3816376219" sldId="272"/>
        </pc:sldMkLst>
        <pc:spChg chg="mod">
          <ac:chgData name="Reily, Chris" userId="7d961431-daeb-4da9-ab4b-d570de383c89" providerId="ADAL" clId="{BD365677-174B-4312-BEE1-E343B6923D07}" dt="2023-04-20T17:35:55.640" v="17495" actId="20577"/>
          <ac:spMkLst>
            <pc:docMk/>
            <pc:sldMk cId="3816376219" sldId="272"/>
            <ac:spMk id="2" creationId="{6580ECAA-7B8D-4623-9436-532C9A62CFAA}"/>
          </ac:spMkLst>
        </pc:spChg>
        <pc:spChg chg="mod">
          <ac:chgData name="Reily, Chris" userId="7d961431-daeb-4da9-ab4b-d570de383c89" providerId="ADAL" clId="{BD365677-174B-4312-BEE1-E343B6923D07}" dt="2023-04-20T16:03:14.029" v="16836" actId="6549"/>
          <ac:spMkLst>
            <pc:docMk/>
            <pc:sldMk cId="3816376219" sldId="272"/>
            <ac:spMk id="3" creationId="{E31A99F7-D655-46CB-95EB-FAF869B3061C}"/>
          </ac:spMkLst>
        </pc:spChg>
      </pc:sldChg>
      <pc:sldChg chg="modSp new mod ord modNotesTx">
        <pc:chgData name="Reily, Chris" userId="7d961431-daeb-4da9-ab4b-d570de383c89" providerId="ADAL" clId="{BD365677-174B-4312-BEE1-E343B6923D07}" dt="2023-04-20T18:25:41.785" v="18126" actId="20577"/>
        <pc:sldMkLst>
          <pc:docMk/>
          <pc:sldMk cId="3149894173" sldId="273"/>
        </pc:sldMkLst>
        <pc:spChg chg="mod">
          <ac:chgData name="Reily, Chris" userId="7d961431-daeb-4da9-ab4b-d570de383c89" providerId="ADAL" clId="{BD365677-174B-4312-BEE1-E343B6923D07}" dt="2023-04-20T12:24:41.432" v="13283" actId="20577"/>
          <ac:spMkLst>
            <pc:docMk/>
            <pc:sldMk cId="3149894173" sldId="273"/>
            <ac:spMk id="2" creationId="{04B17792-AB5C-4043-8FE7-B7EEEE09DFB7}"/>
          </ac:spMkLst>
        </pc:spChg>
        <pc:spChg chg="mod">
          <ac:chgData name="Reily, Chris" userId="7d961431-daeb-4da9-ab4b-d570de383c89" providerId="ADAL" clId="{BD365677-174B-4312-BEE1-E343B6923D07}" dt="2023-04-20T18:25:41.785" v="18126" actId="20577"/>
          <ac:spMkLst>
            <pc:docMk/>
            <pc:sldMk cId="3149894173" sldId="273"/>
            <ac:spMk id="3" creationId="{7384021D-20BE-4E86-920C-7289C2021D51}"/>
          </ac:spMkLst>
        </pc:spChg>
      </pc:sldChg>
      <pc:sldChg chg="addSp modSp new mod modNotesTx">
        <pc:chgData name="Reily, Chris" userId="7d961431-daeb-4da9-ab4b-d570de383c89" providerId="ADAL" clId="{BD365677-174B-4312-BEE1-E343B6923D07}" dt="2023-04-20T18:10:47.899" v="17912" actId="20577"/>
        <pc:sldMkLst>
          <pc:docMk/>
          <pc:sldMk cId="1546458610" sldId="274"/>
        </pc:sldMkLst>
        <pc:spChg chg="mod">
          <ac:chgData name="Reily, Chris" userId="7d961431-daeb-4da9-ab4b-d570de383c89" providerId="ADAL" clId="{BD365677-174B-4312-BEE1-E343B6923D07}" dt="2023-04-18T17:43:12.021" v="9530" actId="14100"/>
          <ac:spMkLst>
            <pc:docMk/>
            <pc:sldMk cId="1546458610" sldId="274"/>
            <ac:spMk id="2" creationId="{B97BFA77-E27E-482A-B9B3-D4E9CAC164EC}"/>
          </ac:spMkLst>
        </pc:spChg>
        <pc:spChg chg="mod">
          <ac:chgData name="Reily, Chris" userId="7d961431-daeb-4da9-ab4b-d570de383c89" providerId="ADAL" clId="{BD365677-174B-4312-BEE1-E343B6923D07}" dt="2023-04-20T15:37:25.271" v="16234" actId="6549"/>
          <ac:spMkLst>
            <pc:docMk/>
            <pc:sldMk cId="1546458610" sldId="274"/>
            <ac:spMk id="3" creationId="{9FD200A0-AC7B-49F6-929A-2E18DD5A960A}"/>
          </ac:spMkLst>
        </pc:spChg>
        <pc:graphicFrameChg chg="add mod">
          <ac:chgData name="Reily, Chris" userId="7d961431-daeb-4da9-ab4b-d570de383c89" providerId="ADAL" clId="{BD365677-174B-4312-BEE1-E343B6923D07}" dt="2023-04-20T15:36:51.765" v="16216" actId="14100"/>
          <ac:graphicFrameMkLst>
            <pc:docMk/>
            <pc:sldMk cId="1546458610" sldId="274"/>
            <ac:graphicFrameMk id="4" creationId="{FF7D39FE-CD09-4D8D-B606-7B114FA41186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5:36:45.159" v="16215" actId="14100"/>
          <ac:graphicFrameMkLst>
            <pc:docMk/>
            <pc:sldMk cId="1546458610" sldId="274"/>
            <ac:graphicFrameMk id="5" creationId="{351407D6-DC75-408D-B498-1C2D6BB1977E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5:37:05.151" v="16217" actId="1076"/>
          <ac:graphicFrameMkLst>
            <pc:docMk/>
            <pc:sldMk cId="1546458610" sldId="274"/>
            <ac:graphicFrameMk id="6" creationId="{F760913D-7408-45D0-9FE6-323373CBD1F6}"/>
          </ac:graphicFrameMkLst>
        </pc:graphicFrameChg>
      </pc:sldChg>
      <pc:sldChg chg="addSp modSp new mod modAnim modNotesTx">
        <pc:chgData name="Reily, Chris" userId="7d961431-daeb-4da9-ab4b-d570de383c89" providerId="ADAL" clId="{BD365677-174B-4312-BEE1-E343B6923D07}" dt="2023-04-20T19:50:41.867" v="18160" actId="20577"/>
        <pc:sldMkLst>
          <pc:docMk/>
          <pc:sldMk cId="2723705295" sldId="275"/>
        </pc:sldMkLst>
        <pc:spChg chg="mod">
          <ac:chgData name="Reily, Chris" userId="7d961431-daeb-4da9-ab4b-d570de383c89" providerId="ADAL" clId="{BD365677-174B-4312-BEE1-E343B6923D07}" dt="2023-04-20T14:01:10.093" v="14030" actId="20577"/>
          <ac:spMkLst>
            <pc:docMk/>
            <pc:sldMk cId="2723705295" sldId="275"/>
            <ac:spMk id="2" creationId="{32D6D277-F2DF-4253-B5A8-74879DEDDC8C}"/>
          </ac:spMkLst>
        </pc:spChg>
        <pc:spChg chg="mod">
          <ac:chgData name="Reily, Chris" userId="7d961431-daeb-4da9-ab4b-d570de383c89" providerId="ADAL" clId="{BD365677-174B-4312-BEE1-E343B6923D07}" dt="2023-04-20T16:06:03.884" v="16847" actId="20577"/>
          <ac:spMkLst>
            <pc:docMk/>
            <pc:sldMk cId="2723705295" sldId="275"/>
            <ac:spMk id="3" creationId="{D1D11512-84E9-42E3-9EB4-F4F971CD7FA1}"/>
          </ac:spMkLst>
        </pc:spChg>
        <pc:spChg chg="add mod">
          <ac:chgData name="Reily, Chris" userId="7d961431-daeb-4da9-ab4b-d570de383c89" providerId="ADAL" clId="{BD365677-174B-4312-BEE1-E343B6923D07}" dt="2023-04-19T14:15:16.054" v="12439" actId="208"/>
          <ac:spMkLst>
            <pc:docMk/>
            <pc:sldMk cId="2723705295" sldId="275"/>
            <ac:spMk id="5" creationId="{509EDF1E-9BF5-43F9-AB06-AE9D77DC24B9}"/>
          </ac:spMkLst>
        </pc:spChg>
        <pc:graphicFrameChg chg="add mod">
          <ac:chgData name="Reily, Chris" userId="7d961431-daeb-4da9-ab4b-d570de383c89" providerId="ADAL" clId="{BD365677-174B-4312-BEE1-E343B6923D07}" dt="2023-04-18T17:28:56.674" v="8986" actId="1076"/>
          <ac:graphicFrameMkLst>
            <pc:docMk/>
            <pc:sldMk cId="2723705295" sldId="275"/>
            <ac:graphicFrameMk id="4" creationId="{E23C9AD3-8510-44EB-820D-E210D744770E}"/>
          </ac:graphicFrameMkLst>
        </pc:graphicFrameChg>
      </pc:sldChg>
      <pc:sldChg chg="addSp delSp modSp new mod delAnim modAnim">
        <pc:chgData name="Reily, Chris" userId="7d961431-daeb-4da9-ab4b-d570de383c89" providerId="ADAL" clId="{BD365677-174B-4312-BEE1-E343B6923D07}" dt="2023-04-20T19:56:09.658" v="18161" actId="1076"/>
        <pc:sldMkLst>
          <pc:docMk/>
          <pc:sldMk cId="3602257689" sldId="276"/>
        </pc:sldMkLst>
        <pc:spChg chg="mod">
          <ac:chgData name="Reily, Chris" userId="7d961431-daeb-4da9-ab4b-d570de383c89" providerId="ADAL" clId="{BD365677-174B-4312-BEE1-E343B6923D07}" dt="2023-04-18T18:03:07.993" v="9634" actId="14100"/>
          <ac:spMkLst>
            <pc:docMk/>
            <pc:sldMk cId="3602257689" sldId="276"/>
            <ac:spMk id="2" creationId="{5F0372C0-6FF9-4C89-AEB4-89AEB8A23017}"/>
          </ac:spMkLst>
        </pc:spChg>
        <pc:spChg chg="mod">
          <ac:chgData name="Reily, Chris" userId="7d961431-daeb-4da9-ab4b-d570de383c89" providerId="ADAL" clId="{BD365677-174B-4312-BEE1-E343B6923D07}" dt="2023-04-20T10:25:02.627" v="12664" actId="20577"/>
          <ac:spMkLst>
            <pc:docMk/>
            <pc:sldMk cId="3602257689" sldId="276"/>
            <ac:spMk id="3" creationId="{CB7C581D-CF8D-4369-9F69-2B819F9A8350}"/>
          </ac:spMkLst>
        </pc:spChg>
        <pc:grpChg chg="add mod">
          <ac:chgData name="Reily, Chris" userId="7d961431-daeb-4da9-ab4b-d570de383c89" providerId="ADAL" clId="{BD365677-174B-4312-BEE1-E343B6923D07}" dt="2023-04-20T15:51:28.337" v="16327" actId="164"/>
          <ac:grpSpMkLst>
            <pc:docMk/>
            <pc:sldMk cId="3602257689" sldId="276"/>
            <ac:grpSpMk id="4" creationId="{C9D73716-C43A-478F-84C3-A3F0697E6BF0}"/>
          </ac:grpSpMkLst>
        </pc:grpChg>
        <pc:graphicFrameChg chg="add del mod">
          <ac:chgData name="Reily, Chris" userId="7d961431-daeb-4da9-ab4b-d570de383c89" providerId="ADAL" clId="{BD365677-174B-4312-BEE1-E343B6923D07}" dt="2023-04-18T18:03:56.173" v="9656" actId="478"/>
          <ac:graphicFrameMkLst>
            <pc:docMk/>
            <pc:sldMk cId="3602257689" sldId="276"/>
            <ac:graphicFrameMk id="4" creationId="{4AEB6445-E2C3-476F-B106-902E7BAF7D88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5:51:28.337" v="16327" actId="164"/>
          <ac:graphicFrameMkLst>
            <pc:docMk/>
            <pc:sldMk cId="3602257689" sldId="276"/>
            <ac:graphicFrameMk id="5" creationId="{4AEB6445-E2C3-476F-B106-902E7BAF7D88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5:51:28.337" v="16327" actId="164"/>
          <ac:graphicFrameMkLst>
            <pc:docMk/>
            <pc:sldMk cId="3602257689" sldId="276"/>
            <ac:graphicFrameMk id="6" creationId="{9C4E82F2-C730-4BEE-8697-8AA4DDFB0CE9}"/>
          </ac:graphicFrameMkLst>
        </pc:graphicFrameChg>
        <pc:graphicFrameChg chg="add del mod">
          <ac:chgData name="Reily, Chris" userId="7d961431-daeb-4da9-ab4b-d570de383c89" providerId="ADAL" clId="{BD365677-174B-4312-BEE1-E343B6923D07}" dt="2023-04-20T15:18:07.786" v="15736" actId="478"/>
          <ac:graphicFrameMkLst>
            <pc:docMk/>
            <pc:sldMk cId="3602257689" sldId="276"/>
            <ac:graphicFrameMk id="7" creationId="{95E98FE4-0D38-488F-ADD9-83841A6FA19B}"/>
          </ac:graphicFrameMkLst>
        </pc:graphicFrameChg>
        <pc:graphicFrameChg chg="add mod">
          <ac:chgData name="Reily, Chris" userId="7d961431-daeb-4da9-ab4b-d570de383c89" providerId="ADAL" clId="{BD365677-174B-4312-BEE1-E343B6923D07}" dt="2023-04-20T19:56:09.658" v="18161" actId="1076"/>
          <ac:graphicFrameMkLst>
            <pc:docMk/>
            <pc:sldMk cId="3602257689" sldId="276"/>
            <ac:graphicFrameMk id="8" creationId="{37F3FA86-C8C5-4CD6-8F69-6D9F7F43EAE7}"/>
          </ac:graphicFrameMkLst>
        </pc:graphicFrameChg>
      </pc:sldChg>
      <pc:sldChg chg="modSp new del mod">
        <pc:chgData name="Reily, Chris" userId="7d961431-daeb-4da9-ab4b-d570de383c89" providerId="ADAL" clId="{BD365677-174B-4312-BEE1-E343B6923D07}" dt="2023-04-18T18:28:10.118" v="10412" actId="47"/>
        <pc:sldMkLst>
          <pc:docMk/>
          <pc:sldMk cId="2436265687" sldId="277"/>
        </pc:sldMkLst>
        <pc:spChg chg="mod">
          <ac:chgData name="Reily, Chris" userId="7d961431-daeb-4da9-ab4b-d570de383c89" providerId="ADAL" clId="{BD365677-174B-4312-BEE1-E343B6923D07}" dt="2023-04-18T18:28:06.412" v="10411" actId="20577"/>
          <ac:spMkLst>
            <pc:docMk/>
            <pc:sldMk cId="2436265687" sldId="277"/>
            <ac:spMk id="2" creationId="{A9765B38-4A18-44AF-BCF9-910C82CEABF2}"/>
          </ac:spMkLst>
        </pc:spChg>
      </pc:sldChg>
      <pc:sldMasterChg chg="modSldLayout">
        <pc:chgData name="Reily, Chris" userId="7d961431-daeb-4da9-ab4b-d570de383c89" providerId="ADAL" clId="{BD365677-174B-4312-BEE1-E343B6923D07}" dt="2023-04-18T19:30:38.777" v="11879"/>
        <pc:sldMasterMkLst>
          <pc:docMk/>
          <pc:sldMasterMk cId="2549907419" sldId="2147483821"/>
        </pc:sldMasterMkLst>
        <pc:sldLayoutChg chg="delSp">
          <pc:chgData name="Reily, Chris" userId="7d961431-daeb-4da9-ab4b-d570de383c89" providerId="ADAL" clId="{BD365677-174B-4312-BEE1-E343B6923D07}" dt="2023-04-18T19:30:38.777" v="11879"/>
          <pc:sldLayoutMkLst>
            <pc:docMk/>
            <pc:sldMasterMk cId="2549907419" sldId="2147483821"/>
            <pc:sldLayoutMk cId="525090261" sldId="2147483839"/>
          </pc:sldLayoutMkLst>
          <pc:cxnChg chg="del">
            <ac:chgData name="Reily, Chris" userId="7d961431-daeb-4da9-ab4b-d570de383c89" providerId="ADAL" clId="{BD365677-174B-4312-BEE1-E343B6923D07}" dt="2023-04-18T19:30:38.777" v="11879"/>
            <ac:cxnSpMkLst>
              <pc:docMk/>
              <pc:sldMasterMk cId="2549907419" sldId="2147483821"/>
              <pc:sldLayoutMk cId="525090261" sldId="2147483839"/>
              <ac:cxnSpMk id="33" creationId="{00000000-0000-0000-0000-000000000000}"/>
            </ac:cxnSpMkLst>
          </pc:cxnChg>
        </pc:sldLayoutChg>
      </pc:sldMasterChg>
    </pc:docChg>
  </pc:docChgLst>
  <pc:docChgLst>
    <pc:chgData name="Reily, Chris" userId="7d961431-daeb-4da9-ab4b-d570de383c89" providerId="ADAL" clId="{DEBA6E0E-A8A6-4DF3-A0B0-53BF0D88FA9B}"/>
    <pc:docChg chg="undo redo custSel addSld delSld modSld">
      <pc:chgData name="Reily, Chris" userId="7d961431-daeb-4da9-ab4b-d570de383c89" providerId="ADAL" clId="{DEBA6E0E-A8A6-4DF3-A0B0-53BF0D88FA9B}" dt="2023-04-24T18:03:38.720" v="4147" actId="14"/>
      <pc:docMkLst>
        <pc:docMk/>
      </pc:docMkLst>
      <pc:sldChg chg="modSp mod">
        <pc:chgData name="Reily, Chris" userId="7d961431-daeb-4da9-ab4b-d570de383c89" providerId="ADAL" clId="{DEBA6E0E-A8A6-4DF3-A0B0-53BF0D88FA9B}" dt="2023-04-24T17:26:35.376" v="3737" actId="27636"/>
        <pc:sldMkLst>
          <pc:docMk/>
          <pc:sldMk cId="2890878575" sldId="256"/>
        </pc:sldMkLst>
        <pc:spChg chg="mod">
          <ac:chgData name="Reily, Chris" userId="7d961431-daeb-4da9-ab4b-d570de383c89" providerId="ADAL" clId="{DEBA6E0E-A8A6-4DF3-A0B0-53BF0D88FA9B}" dt="2023-04-24T17:26:31.222" v="3735" actId="20577"/>
          <ac:spMkLst>
            <pc:docMk/>
            <pc:sldMk cId="2890878575" sldId="256"/>
            <ac:spMk id="2" creationId="{E2448037-DB5A-44A5-8B73-D89B8B6403EB}"/>
          </ac:spMkLst>
        </pc:spChg>
        <pc:spChg chg="mod">
          <ac:chgData name="Reily, Chris" userId="7d961431-daeb-4da9-ab4b-d570de383c89" providerId="ADAL" clId="{DEBA6E0E-A8A6-4DF3-A0B0-53BF0D88FA9B}" dt="2023-04-24T17:26:35.376" v="3737" actId="27636"/>
          <ac:spMkLst>
            <pc:docMk/>
            <pc:sldMk cId="2890878575" sldId="256"/>
            <ac:spMk id="3" creationId="{6E3B61A5-8E1B-42CD-9137-CB4C58DD5F96}"/>
          </ac:spMkLst>
        </pc:spChg>
      </pc:sldChg>
      <pc:sldChg chg="delSp modSp mod modNotesTx">
        <pc:chgData name="Reily, Chris" userId="7d961431-daeb-4da9-ab4b-d570de383c89" providerId="ADAL" clId="{DEBA6E0E-A8A6-4DF3-A0B0-53BF0D88FA9B}" dt="2023-04-24T15:38:42.557" v="2731" actId="6549"/>
        <pc:sldMkLst>
          <pc:docMk/>
          <pc:sldMk cId="506764678" sldId="258"/>
        </pc:sldMkLst>
        <pc:spChg chg="del mod">
          <ac:chgData name="Reily, Chris" userId="7d961431-daeb-4da9-ab4b-d570de383c89" providerId="ADAL" clId="{DEBA6E0E-A8A6-4DF3-A0B0-53BF0D88FA9B}" dt="2023-04-24T15:38:19.487" v="2725" actId="478"/>
          <ac:spMkLst>
            <pc:docMk/>
            <pc:sldMk cId="506764678" sldId="258"/>
            <ac:spMk id="3" creationId="{A125E821-6A5B-4421-8DEC-59E26F88CA0C}"/>
          </ac:spMkLst>
        </pc:spChg>
        <pc:graphicFrameChg chg="mod">
          <ac:chgData name="Reily, Chris" userId="7d961431-daeb-4da9-ab4b-d570de383c89" providerId="ADAL" clId="{DEBA6E0E-A8A6-4DF3-A0B0-53BF0D88FA9B}" dt="2023-04-24T15:38:25.069" v="2727" actId="1076"/>
          <ac:graphicFrameMkLst>
            <pc:docMk/>
            <pc:sldMk cId="506764678" sldId="258"/>
            <ac:graphicFrameMk id="4" creationId="{985F4659-4FD8-4E43-BD21-D054D003EB7D}"/>
          </ac:graphicFrameMkLst>
        </pc:graphicFrameChg>
      </pc:sldChg>
      <pc:sldChg chg="del">
        <pc:chgData name="Reily, Chris" userId="7d961431-daeb-4da9-ab4b-d570de383c89" providerId="ADAL" clId="{DEBA6E0E-A8A6-4DF3-A0B0-53BF0D88FA9B}" dt="2023-04-24T10:59:10.193" v="270" actId="2696"/>
        <pc:sldMkLst>
          <pc:docMk/>
          <pc:sldMk cId="1152696692" sldId="259"/>
        </pc:sldMkLst>
      </pc:sldChg>
      <pc:sldChg chg="del">
        <pc:chgData name="Reily, Chris" userId="7d961431-daeb-4da9-ab4b-d570de383c89" providerId="ADAL" clId="{DEBA6E0E-A8A6-4DF3-A0B0-53BF0D88FA9B}" dt="2023-04-24T11:17:21.306" v="407" actId="47"/>
        <pc:sldMkLst>
          <pc:docMk/>
          <pc:sldMk cId="410303819" sldId="260"/>
        </pc:sldMkLst>
      </pc:sldChg>
      <pc:sldChg chg="addSp delSp modSp mod modNotesTx">
        <pc:chgData name="Reily, Chris" userId="7d961431-daeb-4da9-ab4b-d570de383c89" providerId="ADAL" clId="{DEBA6E0E-A8A6-4DF3-A0B0-53BF0D88FA9B}" dt="2023-04-24T17:47:25.539" v="3924" actId="1076"/>
        <pc:sldMkLst>
          <pc:docMk/>
          <pc:sldMk cId="1771927371" sldId="261"/>
        </pc:sldMkLst>
        <pc:spChg chg="mod">
          <ac:chgData name="Reily, Chris" userId="7d961431-daeb-4da9-ab4b-d570de383c89" providerId="ADAL" clId="{DEBA6E0E-A8A6-4DF3-A0B0-53BF0D88FA9B}" dt="2023-04-24T15:56:04.165" v="3165" actId="14100"/>
          <ac:spMkLst>
            <pc:docMk/>
            <pc:sldMk cId="1771927371" sldId="261"/>
            <ac:spMk id="2" creationId="{188497EC-D5A0-43A0-B149-C964835429AB}"/>
          </ac:spMkLst>
        </pc:spChg>
        <pc:spChg chg="del">
          <ac:chgData name="Reily, Chris" userId="7d961431-daeb-4da9-ab4b-d570de383c89" providerId="ADAL" clId="{DEBA6E0E-A8A6-4DF3-A0B0-53BF0D88FA9B}" dt="2023-04-24T12:54:42.927" v="2067" actId="478"/>
          <ac:spMkLst>
            <pc:docMk/>
            <pc:sldMk cId="1771927371" sldId="261"/>
            <ac:spMk id="3" creationId="{7B44463D-CAE9-4C5D-B5B1-796744EA1EE1}"/>
          </ac:spMkLst>
        </pc:spChg>
        <pc:spChg chg="add del mod">
          <ac:chgData name="Reily, Chris" userId="7d961431-daeb-4da9-ab4b-d570de383c89" providerId="ADAL" clId="{DEBA6E0E-A8A6-4DF3-A0B0-53BF0D88FA9B}" dt="2023-04-24T12:54:48.069" v="2068" actId="478"/>
          <ac:spMkLst>
            <pc:docMk/>
            <pc:sldMk cId="1771927371" sldId="261"/>
            <ac:spMk id="5" creationId="{794DBF21-655A-42C6-BD87-DA88BF3B6AB7}"/>
          </ac:spMkLst>
        </pc:spChg>
        <pc:graphicFrameChg chg="del mod">
          <ac:chgData name="Reily, Chris" userId="7d961431-daeb-4da9-ab4b-d570de383c89" providerId="ADAL" clId="{DEBA6E0E-A8A6-4DF3-A0B0-53BF0D88FA9B}" dt="2023-04-24T13:18:43.846" v="2086" actId="478"/>
          <ac:graphicFrameMkLst>
            <pc:docMk/>
            <pc:sldMk cId="1771927371" sldId="261"/>
            <ac:graphicFrameMk id="7" creationId="{50A43DD1-36B5-4CF3-9613-BA931A9B4AE2}"/>
          </ac:graphicFrameMkLst>
        </pc:graphicFrameChg>
        <pc:graphicFrameChg chg="del">
          <ac:chgData name="Reily, Chris" userId="7d961431-daeb-4da9-ab4b-d570de383c89" providerId="ADAL" clId="{DEBA6E0E-A8A6-4DF3-A0B0-53BF0D88FA9B}" dt="2023-04-24T12:54:25.691" v="2063" actId="478"/>
          <ac:graphicFrameMkLst>
            <pc:docMk/>
            <pc:sldMk cId="1771927371" sldId="261"/>
            <ac:graphicFrameMk id="8" creationId="{47577D58-D5AF-400C-917D-7276249DBDB7}"/>
          </ac:graphicFrameMkLst>
        </pc:graphicFrameChg>
        <pc:graphicFrameChg chg="del">
          <ac:chgData name="Reily, Chris" userId="7d961431-daeb-4da9-ab4b-d570de383c89" providerId="ADAL" clId="{DEBA6E0E-A8A6-4DF3-A0B0-53BF0D88FA9B}" dt="2023-04-24T12:54:22.741" v="2062" actId="478"/>
          <ac:graphicFrameMkLst>
            <pc:docMk/>
            <pc:sldMk cId="1771927371" sldId="261"/>
            <ac:graphicFrameMk id="9" creationId="{0AB8EBC5-1B56-4DA5-A980-4FD3D4F01276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3:19:05.601" v="2090" actId="478"/>
          <ac:graphicFrameMkLst>
            <pc:docMk/>
            <pc:sldMk cId="1771927371" sldId="261"/>
            <ac:graphicFrameMk id="10" creationId="{D2FBBF7C-F93C-442B-896A-B8C941CFC32B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7:47:25.539" v="3924" actId="1076"/>
          <ac:graphicFrameMkLst>
            <pc:docMk/>
            <pc:sldMk cId="1771927371" sldId="261"/>
            <ac:graphicFrameMk id="11" creationId="{B974FB93-9926-4CC6-987B-0905C0F71405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7:47:19.950" v="3922" actId="478"/>
          <ac:graphicFrameMkLst>
            <pc:docMk/>
            <pc:sldMk cId="1771927371" sldId="261"/>
            <ac:graphicFrameMk id="12" creationId="{CBE953A9-3077-4C14-9BC0-9B2D6F0B4F3C}"/>
          </ac:graphicFrameMkLst>
        </pc:graphicFrameChg>
      </pc:sldChg>
      <pc:sldChg chg="delSp modSp del mod">
        <pc:chgData name="Reily, Chris" userId="7d961431-daeb-4da9-ab4b-d570de383c89" providerId="ADAL" clId="{DEBA6E0E-A8A6-4DF3-A0B0-53BF0D88FA9B}" dt="2023-04-24T11:27:28.420" v="977" actId="47"/>
        <pc:sldMkLst>
          <pc:docMk/>
          <pc:sldMk cId="1631159754" sldId="263"/>
        </pc:sldMkLst>
        <pc:spChg chg="mod">
          <ac:chgData name="Reily, Chris" userId="7d961431-daeb-4da9-ab4b-d570de383c89" providerId="ADAL" clId="{DEBA6E0E-A8A6-4DF3-A0B0-53BF0D88FA9B}" dt="2023-04-24T11:17:37.825" v="424" actId="20577"/>
          <ac:spMkLst>
            <pc:docMk/>
            <pc:sldMk cId="1631159754" sldId="263"/>
            <ac:spMk id="2" creationId="{9227A5D0-E7B0-47A9-90BB-E476ECB37CED}"/>
          </ac:spMkLst>
        </pc:spChg>
        <pc:graphicFrameChg chg="del">
          <ac:chgData name="Reily, Chris" userId="7d961431-daeb-4da9-ab4b-d570de383c89" providerId="ADAL" clId="{DEBA6E0E-A8A6-4DF3-A0B0-53BF0D88FA9B}" dt="2023-04-24T11:17:46.870" v="425" actId="478"/>
          <ac:graphicFrameMkLst>
            <pc:docMk/>
            <pc:sldMk cId="1631159754" sldId="263"/>
            <ac:graphicFrameMk id="6" creationId="{5C615ADB-2115-4D3E-A7B2-7635283904CB}"/>
          </ac:graphicFrameMkLst>
        </pc:graphicFrameChg>
        <pc:graphicFrameChg chg="del">
          <ac:chgData name="Reily, Chris" userId="7d961431-daeb-4da9-ab4b-d570de383c89" providerId="ADAL" clId="{DEBA6E0E-A8A6-4DF3-A0B0-53BF0D88FA9B}" dt="2023-04-24T11:17:48.923" v="426" actId="478"/>
          <ac:graphicFrameMkLst>
            <pc:docMk/>
            <pc:sldMk cId="1631159754" sldId="263"/>
            <ac:graphicFrameMk id="7" creationId="{5BA22C80-391B-4706-A718-F30F31900DDB}"/>
          </ac:graphicFrameMkLst>
        </pc:graphicFrameChg>
      </pc:sldChg>
      <pc:sldChg chg="delSp del mod">
        <pc:chgData name="Reily, Chris" userId="7d961431-daeb-4da9-ab4b-d570de383c89" providerId="ADAL" clId="{DEBA6E0E-A8A6-4DF3-A0B0-53BF0D88FA9B}" dt="2023-04-24T11:27:32.344" v="978" actId="47"/>
        <pc:sldMkLst>
          <pc:docMk/>
          <pc:sldMk cId="840737335" sldId="264"/>
        </pc:sldMkLst>
        <pc:graphicFrameChg chg="del">
          <ac:chgData name="Reily, Chris" userId="7d961431-daeb-4da9-ab4b-d570de383c89" providerId="ADAL" clId="{DEBA6E0E-A8A6-4DF3-A0B0-53BF0D88FA9B}" dt="2023-04-24T11:17:55.107" v="427" actId="478"/>
          <ac:graphicFrameMkLst>
            <pc:docMk/>
            <pc:sldMk cId="840737335" sldId="264"/>
            <ac:graphicFrameMk id="5" creationId="{5FDC03C5-040B-4D29-89F8-C4B90CDCF5C5}"/>
          </ac:graphicFrameMkLst>
        </pc:graphicFrameChg>
        <pc:graphicFrameChg chg="del">
          <ac:chgData name="Reily, Chris" userId="7d961431-daeb-4da9-ab4b-d570de383c89" providerId="ADAL" clId="{DEBA6E0E-A8A6-4DF3-A0B0-53BF0D88FA9B}" dt="2023-04-24T11:17:57.131" v="428" actId="478"/>
          <ac:graphicFrameMkLst>
            <pc:docMk/>
            <pc:sldMk cId="840737335" sldId="264"/>
            <ac:graphicFrameMk id="6" creationId="{A4BC83E6-5950-410D-B582-7E8ED0BA9306}"/>
          </ac:graphicFrameMkLst>
        </pc:graphicFrameChg>
      </pc:sldChg>
      <pc:sldChg chg="modSp mod">
        <pc:chgData name="Reily, Chris" userId="7d961431-daeb-4da9-ab4b-d570de383c89" providerId="ADAL" clId="{DEBA6E0E-A8A6-4DF3-A0B0-53BF0D88FA9B}" dt="2023-04-24T18:03:38.720" v="4147" actId="14"/>
        <pc:sldMkLst>
          <pc:docMk/>
          <pc:sldMk cId="3035471546" sldId="266"/>
        </pc:sldMkLst>
        <pc:spChg chg="mod">
          <ac:chgData name="Reily, Chris" userId="7d961431-daeb-4da9-ab4b-d570de383c89" providerId="ADAL" clId="{DEBA6E0E-A8A6-4DF3-A0B0-53BF0D88FA9B}" dt="2023-04-24T18:03:38.720" v="4147" actId="14"/>
          <ac:spMkLst>
            <pc:docMk/>
            <pc:sldMk cId="3035471546" sldId="266"/>
            <ac:spMk id="3" creationId="{73A6A581-A335-4B81-8BC8-94101BA46331}"/>
          </ac:spMkLst>
        </pc:spChg>
      </pc:sldChg>
      <pc:sldChg chg="addSp delSp modSp mod modNotesTx">
        <pc:chgData name="Reily, Chris" userId="7d961431-daeb-4da9-ab4b-d570de383c89" providerId="ADAL" clId="{DEBA6E0E-A8A6-4DF3-A0B0-53BF0D88FA9B}" dt="2023-04-24T15:47:18.219" v="2831" actId="20577"/>
        <pc:sldMkLst>
          <pc:docMk/>
          <pc:sldMk cId="3013135029" sldId="268"/>
        </pc:sldMkLst>
        <pc:spChg chg="mod">
          <ac:chgData name="Reily, Chris" userId="7d961431-daeb-4da9-ab4b-d570de383c89" providerId="ADAL" clId="{DEBA6E0E-A8A6-4DF3-A0B0-53BF0D88FA9B}" dt="2023-04-24T15:29:11.130" v="2563" actId="1076"/>
          <ac:spMkLst>
            <pc:docMk/>
            <pc:sldMk cId="3013135029" sldId="268"/>
            <ac:spMk id="2" creationId="{8892998D-40D2-4126-9A4D-A57A849908B9}"/>
          </ac:spMkLst>
        </pc:spChg>
        <pc:spChg chg="del mod">
          <ac:chgData name="Reily, Chris" userId="7d961431-daeb-4da9-ab4b-d570de383c89" providerId="ADAL" clId="{DEBA6E0E-A8A6-4DF3-A0B0-53BF0D88FA9B}" dt="2023-04-24T11:30:00.251" v="1365" actId="478"/>
          <ac:spMkLst>
            <pc:docMk/>
            <pc:sldMk cId="3013135029" sldId="268"/>
            <ac:spMk id="3" creationId="{25ABAAC0-B2C6-4683-B957-469B971DBB22}"/>
          </ac:spMkLst>
        </pc:spChg>
        <pc:spChg chg="mod">
          <ac:chgData name="Reily, Chris" userId="7d961431-daeb-4da9-ab4b-d570de383c89" providerId="ADAL" clId="{DEBA6E0E-A8A6-4DF3-A0B0-53BF0D88FA9B}" dt="2023-04-24T15:29:22.797" v="2566" actId="1076"/>
          <ac:spMkLst>
            <pc:docMk/>
            <pc:sldMk cId="3013135029" sldId="268"/>
            <ac:spMk id="10" creationId="{67E5E97B-C083-46D0-9522-8CA8D3736BCE}"/>
          </ac:spMkLst>
        </pc:spChg>
        <pc:spChg chg="mod">
          <ac:chgData name="Reily, Chris" userId="7d961431-daeb-4da9-ab4b-d570de383c89" providerId="ADAL" clId="{DEBA6E0E-A8A6-4DF3-A0B0-53BF0D88FA9B}" dt="2023-04-24T15:29:36.036" v="2568" actId="1076"/>
          <ac:spMkLst>
            <pc:docMk/>
            <pc:sldMk cId="3013135029" sldId="268"/>
            <ac:spMk id="11" creationId="{16417F7E-0FA3-4172-B14F-F5CF0C1F1962}"/>
          </ac:spMkLst>
        </pc:spChg>
        <pc:graphicFrameChg chg="mod">
          <ac:chgData name="Reily, Chris" userId="7d961431-daeb-4da9-ab4b-d570de383c89" providerId="ADAL" clId="{DEBA6E0E-A8A6-4DF3-A0B0-53BF0D88FA9B}" dt="2023-04-24T15:29:24.894" v="2567"/>
          <ac:graphicFrameMkLst>
            <pc:docMk/>
            <pc:sldMk cId="3013135029" sldId="268"/>
            <ac:graphicFrameMk id="7" creationId="{1DEF05CE-69DE-4320-9A1F-3947F49836D1}"/>
          </ac:graphicFrameMkLst>
        </pc:graphicFrameChg>
        <pc:graphicFrameChg chg="del mod">
          <ac:chgData name="Reily, Chris" userId="7d961431-daeb-4da9-ab4b-d570de383c89" providerId="ADAL" clId="{DEBA6E0E-A8A6-4DF3-A0B0-53BF0D88FA9B}" dt="2023-04-24T15:28:27.842" v="2555" actId="21"/>
          <ac:graphicFrameMkLst>
            <pc:docMk/>
            <pc:sldMk cId="3013135029" sldId="268"/>
            <ac:graphicFrameMk id="8" creationId="{B0E2867D-09E2-4385-819E-3002D6C77801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5:28:37.945" v="2557" actId="21"/>
          <ac:graphicFrameMkLst>
            <pc:docMk/>
            <pc:sldMk cId="3013135029" sldId="268"/>
            <ac:graphicFrameMk id="9" creationId="{F8EB2998-95F3-4E68-9246-DFFA29BFFBC2}"/>
          </ac:graphicFrameMkLst>
        </pc:graphicFrameChg>
      </pc:sldChg>
      <pc:sldChg chg="addSp delSp modSp mod modNotesTx">
        <pc:chgData name="Reily, Chris" userId="7d961431-daeb-4da9-ab4b-d570de383c89" providerId="ADAL" clId="{DEBA6E0E-A8A6-4DF3-A0B0-53BF0D88FA9B}" dt="2023-04-24T18:01:51.804" v="3961" actId="14100"/>
        <pc:sldMkLst>
          <pc:docMk/>
          <pc:sldMk cId="3732807184" sldId="269"/>
        </pc:sldMkLst>
        <pc:spChg chg="mod">
          <ac:chgData name="Reily, Chris" userId="7d961431-daeb-4da9-ab4b-d570de383c89" providerId="ADAL" clId="{DEBA6E0E-A8A6-4DF3-A0B0-53BF0D88FA9B}" dt="2023-04-24T14:09:19.036" v="2467" actId="20577"/>
          <ac:spMkLst>
            <pc:docMk/>
            <pc:sldMk cId="3732807184" sldId="269"/>
            <ac:spMk id="2" creationId="{AA218B6F-CDA9-4E5A-BC06-72FBA94B4816}"/>
          </ac:spMkLst>
        </pc:spChg>
        <pc:spChg chg="del mod">
          <ac:chgData name="Reily, Chris" userId="7d961431-daeb-4da9-ab4b-d570de383c89" providerId="ADAL" clId="{DEBA6E0E-A8A6-4DF3-A0B0-53BF0D88FA9B}" dt="2023-04-24T14:03:52.807" v="2343" actId="478"/>
          <ac:spMkLst>
            <pc:docMk/>
            <pc:sldMk cId="3732807184" sldId="269"/>
            <ac:spMk id="3" creationId="{1AADCCC4-DF20-43B0-AE24-549989C47F04}"/>
          </ac:spMkLst>
        </pc:spChg>
        <pc:graphicFrameChg chg="add del mod">
          <ac:chgData name="Reily, Chris" userId="7d961431-daeb-4da9-ab4b-d570de383c89" providerId="ADAL" clId="{DEBA6E0E-A8A6-4DF3-A0B0-53BF0D88FA9B}" dt="2023-04-24T18:00:35.942" v="3948" actId="478"/>
          <ac:graphicFrameMkLst>
            <pc:docMk/>
            <pc:sldMk cId="3732807184" sldId="269"/>
            <ac:graphicFrameMk id="5" creationId="{90A84F0B-4802-4465-8DA2-5BCEA3900645}"/>
          </ac:graphicFrameMkLst>
        </pc:graphicFrameChg>
        <pc:graphicFrameChg chg="del mod">
          <ac:chgData name="Reily, Chris" userId="7d961431-daeb-4da9-ab4b-d570de383c89" providerId="ADAL" clId="{DEBA6E0E-A8A6-4DF3-A0B0-53BF0D88FA9B}" dt="2023-04-24T14:08:04.982" v="2438" actId="478"/>
          <ac:graphicFrameMkLst>
            <pc:docMk/>
            <pc:sldMk cId="3732807184" sldId="269"/>
            <ac:graphicFrameMk id="6" creationId="{0F87D730-6199-4FE4-8AEC-D2DB81AC55EB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8:01:51.804" v="3961" actId="14100"/>
          <ac:graphicFrameMkLst>
            <pc:docMk/>
            <pc:sldMk cId="3732807184" sldId="269"/>
            <ac:graphicFrameMk id="7" creationId="{0F87D730-6199-4FE4-8AEC-D2DB81AC55EB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8:01:43.084" v="3959" actId="1076"/>
          <ac:graphicFrameMkLst>
            <pc:docMk/>
            <pc:sldMk cId="3732807184" sldId="269"/>
            <ac:graphicFrameMk id="8" creationId="{90A84F0B-4802-4465-8DA2-5BCEA3900645}"/>
          </ac:graphicFrameMkLst>
        </pc:graphicFrameChg>
      </pc:sldChg>
      <pc:sldChg chg="addSp delSp modSp mod modNotesTx">
        <pc:chgData name="Reily, Chris" userId="7d961431-daeb-4da9-ab4b-d570de383c89" providerId="ADAL" clId="{DEBA6E0E-A8A6-4DF3-A0B0-53BF0D88FA9B}" dt="2023-04-24T16:42:39.204" v="3630" actId="403"/>
        <pc:sldMkLst>
          <pc:docMk/>
          <pc:sldMk cId="1322148622" sldId="270"/>
        </pc:sldMkLst>
        <pc:spChg chg="mod">
          <ac:chgData name="Reily, Chris" userId="7d961431-daeb-4da9-ab4b-d570de383c89" providerId="ADAL" clId="{DEBA6E0E-A8A6-4DF3-A0B0-53BF0D88FA9B}" dt="2023-04-24T15:57:20.300" v="3209" actId="14100"/>
          <ac:spMkLst>
            <pc:docMk/>
            <pc:sldMk cId="1322148622" sldId="270"/>
            <ac:spMk id="2" creationId="{15F0D98D-8D66-489D-9020-5CB4DF0239F3}"/>
          </ac:spMkLst>
        </pc:spChg>
        <pc:spChg chg="del mod">
          <ac:chgData name="Reily, Chris" userId="7d961431-daeb-4da9-ab4b-d570de383c89" providerId="ADAL" clId="{DEBA6E0E-A8A6-4DF3-A0B0-53BF0D88FA9B}" dt="2023-04-24T14:11:17.002" v="2471" actId="478"/>
          <ac:spMkLst>
            <pc:docMk/>
            <pc:sldMk cId="1322148622" sldId="270"/>
            <ac:spMk id="3" creationId="{0E52CDAE-BC8D-4454-B66C-5E62C1F0D7B7}"/>
          </ac:spMkLst>
        </pc:spChg>
        <pc:graphicFrameChg chg="del mod">
          <ac:chgData name="Reily, Chris" userId="7d961431-daeb-4da9-ab4b-d570de383c89" providerId="ADAL" clId="{DEBA6E0E-A8A6-4DF3-A0B0-53BF0D88FA9B}" dt="2023-04-24T14:14:07.310" v="2483" actId="478"/>
          <ac:graphicFrameMkLst>
            <pc:docMk/>
            <pc:sldMk cId="1322148622" sldId="270"/>
            <ac:graphicFrameMk id="5" creationId="{1824C3CF-EA10-46D5-9046-D19A26BA3289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4:21:39.825" v="2504" actId="478"/>
          <ac:graphicFrameMkLst>
            <pc:docMk/>
            <pc:sldMk cId="1322148622" sldId="270"/>
            <ac:graphicFrameMk id="6" creationId="{5FFBC1CB-84A4-4AEB-B410-0B21DEED554C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4:18:04.866" v="2496" actId="478"/>
          <ac:graphicFrameMkLst>
            <pc:docMk/>
            <pc:sldMk cId="1322148622" sldId="270"/>
            <ac:graphicFrameMk id="7" creationId="{183A8A5F-A39C-4C79-9E1B-822072AC37CB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6:42:39.204" v="3630" actId="403"/>
          <ac:graphicFrameMkLst>
            <pc:docMk/>
            <pc:sldMk cId="1322148622" sldId="270"/>
            <ac:graphicFrameMk id="8" creationId="{3B485CF8-C291-4A6F-97B5-E363DCCCF5FF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4:25:41.254" v="2513" actId="478"/>
          <ac:graphicFrameMkLst>
            <pc:docMk/>
            <pc:sldMk cId="1322148622" sldId="270"/>
            <ac:graphicFrameMk id="9" creationId="{5FFBC1CB-84A4-4AEB-B410-0B21DEED554C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6:42:33.788" v="3624" actId="403"/>
          <ac:graphicFrameMkLst>
            <pc:docMk/>
            <pc:sldMk cId="1322148622" sldId="270"/>
            <ac:graphicFrameMk id="10" creationId="{8F266AD7-7146-4961-BBFA-700EBE480959}"/>
          </ac:graphicFrameMkLst>
        </pc:graphicFrameChg>
      </pc:sldChg>
      <pc:sldChg chg="modSp mod modNotesTx">
        <pc:chgData name="Reily, Chris" userId="7d961431-daeb-4da9-ab4b-d570de383c89" providerId="ADAL" clId="{DEBA6E0E-A8A6-4DF3-A0B0-53BF0D88FA9B}" dt="2023-04-24T17:31:17.264" v="3738" actId="20577"/>
        <pc:sldMkLst>
          <pc:docMk/>
          <pc:sldMk cId="3816376219" sldId="272"/>
        </pc:sldMkLst>
        <pc:spChg chg="mod">
          <ac:chgData name="Reily, Chris" userId="7d961431-daeb-4da9-ab4b-d570de383c89" providerId="ADAL" clId="{DEBA6E0E-A8A6-4DF3-A0B0-53BF0D88FA9B}" dt="2023-04-24T17:31:17.264" v="3738" actId="20577"/>
          <ac:spMkLst>
            <pc:docMk/>
            <pc:sldMk cId="3816376219" sldId="272"/>
            <ac:spMk id="3" creationId="{E31A99F7-D655-46CB-95EB-FAF869B3061C}"/>
          </ac:spMkLst>
        </pc:spChg>
      </pc:sldChg>
      <pc:sldChg chg="addSp modSp mod modNotesTx">
        <pc:chgData name="Reily, Chris" userId="7d961431-daeb-4da9-ab4b-d570de383c89" providerId="ADAL" clId="{DEBA6E0E-A8A6-4DF3-A0B0-53BF0D88FA9B}" dt="2023-04-24T17:43:33.309" v="3921" actId="20577"/>
        <pc:sldMkLst>
          <pc:docMk/>
          <pc:sldMk cId="3149894173" sldId="273"/>
        </pc:sldMkLst>
        <pc:spChg chg="mod">
          <ac:chgData name="Reily, Chris" userId="7d961431-daeb-4da9-ab4b-d570de383c89" providerId="ADAL" clId="{DEBA6E0E-A8A6-4DF3-A0B0-53BF0D88FA9B}" dt="2023-04-24T17:40:51.064" v="3756" actId="20577"/>
          <ac:spMkLst>
            <pc:docMk/>
            <pc:sldMk cId="3149894173" sldId="273"/>
            <ac:spMk id="3" creationId="{7384021D-20BE-4E86-920C-7289C2021D51}"/>
          </ac:spMkLst>
        </pc:spChg>
        <pc:picChg chg="add mod">
          <ac:chgData name="Reily, Chris" userId="7d961431-daeb-4da9-ab4b-d570de383c89" providerId="ADAL" clId="{DEBA6E0E-A8A6-4DF3-A0B0-53BF0D88FA9B}" dt="2023-04-24T11:17:09.690" v="406" actId="14100"/>
          <ac:picMkLst>
            <pc:docMk/>
            <pc:sldMk cId="3149894173" sldId="273"/>
            <ac:picMk id="4" creationId="{1757CDA8-5974-4BA8-B714-540E839A898F}"/>
          </ac:picMkLst>
        </pc:picChg>
      </pc:sldChg>
      <pc:sldChg chg="addSp delSp modSp mod modNotesTx">
        <pc:chgData name="Reily, Chris" userId="7d961431-daeb-4da9-ab4b-d570de383c89" providerId="ADAL" clId="{DEBA6E0E-A8A6-4DF3-A0B0-53BF0D88FA9B}" dt="2023-04-24T17:50:28.500" v="3945" actId="403"/>
        <pc:sldMkLst>
          <pc:docMk/>
          <pc:sldMk cId="1546458610" sldId="274"/>
        </pc:sldMkLst>
        <pc:spChg chg="mod">
          <ac:chgData name="Reily, Chris" userId="7d961431-daeb-4da9-ab4b-d570de383c89" providerId="ADAL" clId="{DEBA6E0E-A8A6-4DF3-A0B0-53BF0D88FA9B}" dt="2023-04-24T15:56:53.573" v="3191" actId="1076"/>
          <ac:spMkLst>
            <pc:docMk/>
            <pc:sldMk cId="1546458610" sldId="274"/>
            <ac:spMk id="2" creationId="{B97BFA77-E27E-482A-B9B3-D4E9CAC164EC}"/>
          </ac:spMkLst>
        </pc:spChg>
        <pc:spChg chg="del mod">
          <ac:chgData name="Reily, Chris" userId="7d961431-daeb-4da9-ab4b-d570de383c89" providerId="ADAL" clId="{DEBA6E0E-A8A6-4DF3-A0B0-53BF0D88FA9B}" dt="2023-04-24T12:55:38.037" v="2079" actId="478"/>
          <ac:spMkLst>
            <pc:docMk/>
            <pc:sldMk cId="1546458610" sldId="274"/>
            <ac:spMk id="3" creationId="{9FD200A0-AC7B-49F6-929A-2E18DD5A960A}"/>
          </ac:spMkLst>
        </pc:spChg>
        <pc:graphicFrameChg chg="del mod">
          <ac:chgData name="Reily, Chris" userId="7d961431-daeb-4da9-ab4b-d570de383c89" providerId="ADAL" clId="{DEBA6E0E-A8A6-4DF3-A0B0-53BF0D88FA9B}" dt="2023-04-24T13:23:45.852" v="2114" actId="478"/>
          <ac:graphicFrameMkLst>
            <pc:docMk/>
            <pc:sldMk cId="1546458610" sldId="274"/>
            <ac:graphicFrameMk id="4" creationId="{FF7D39FE-CD09-4D8D-B606-7B114FA41186}"/>
          </ac:graphicFrameMkLst>
        </pc:graphicFrameChg>
        <pc:graphicFrameChg chg="del mod">
          <ac:chgData name="Reily, Chris" userId="7d961431-daeb-4da9-ab4b-d570de383c89" providerId="ADAL" clId="{DEBA6E0E-A8A6-4DF3-A0B0-53BF0D88FA9B}" dt="2023-04-24T13:23:45.852" v="2114" actId="478"/>
          <ac:graphicFrameMkLst>
            <pc:docMk/>
            <pc:sldMk cId="1546458610" sldId="274"/>
            <ac:graphicFrameMk id="5" creationId="{351407D6-DC75-408D-B498-1C2D6BB1977E}"/>
          </ac:graphicFrameMkLst>
        </pc:graphicFrameChg>
        <pc:graphicFrameChg chg="del mod">
          <ac:chgData name="Reily, Chris" userId="7d961431-daeb-4da9-ab4b-d570de383c89" providerId="ADAL" clId="{DEBA6E0E-A8A6-4DF3-A0B0-53BF0D88FA9B}" dt="2023-04-24T13:23:45.852" v="2114" actId="478"/>
          <ac:graphicFrameMkLst>
            <pc:docMk/>
            <pc:sldMk cId="1546458610" sldId="274"/>
            <ac:graphicFrameMk id="6" creationId="{F760913D-7408-45D0-9FE6-323373CBD1F6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5:55:08.701" v="3159" actId="478"/>
          <ac:graphicFrameMkLst>
            <pc:docMk/>
            <pc:sldMk cId="1546458610" sldId="274"/>
            <ac:graphicFrameMk id="9" creationId="{7D03E82A-0EE8-41C7-92C8-140D07A3B090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7:49:40.396" v="3932" actId="478"/>
          <ac:graphicFrameMkLst>
            <pc:docMk/>
            <pc:sldMk cId="1546458610" sldId="274"/>
            <ac:graphicFrameMk id="10" creationId="{CA2D84FC-4F60-4A43-9408-E5D41D880BF7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5:56:22.140" v="3166" actId="478"/>
          <ac:graphicFrameMkLst>
            <pc:docMk/>
            <pc:sldMk cId="1546458610" sldId="274"/>
            <ac:graphicFrameMk id="11" creationId="{4B67305C-BC78-484A-A057-68037B696945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7:50:28.500" v="3945" actId="403"/>
          <ac:graphicFrameMkLst>
            <pc:docMk/>
            <pc:sldMk cId="1546458610" sldId="274"/>
            <ac:graphicFrameMk id="12" creationId="{CA2D84FC-4F60-4A43-9408-E5D41D880BF7}"/>
          </ac:graphicFrameMkLst>
        </pc:graphicFrameChg>
      </pc:sldChg>
      <pc:sldChg chg="delSp modSp mod modNotesTx">
        <pc:chgData name="Reily, Chris" userId="7d961431-daeb-4da9-ab4b-d570de383c89" providerId="ADAL" clId="{DEBA6E0E-A8A6-4DF3-A0B0-53BF0D88FA9B}" dt="2023-04-24T11:50:55.010" v="1587" actId="1076"/>
        <pc:sldMkLst>
          <pc:docMk/>
          <pc:sldMk cId="2723705295" sldId="275"/>
        </pc:sldMkLst>
        <pc:spChg chg="mod">
          <ac:chgData name="Reily, Chris" userId="7d961431-daeb-4da9-ab4b-d570de383c89" providerId="ADAL" clId="{DEBA6E0E-A8A6-4DF3-A0B0-53BF0D88FA9B}" dt="2023-04-24T10:58:39.279" v="261" actId="20577"/>
          <ac:spMkLst>
            <pc:docMk/>
            <pc:sldMk cId="2723705295" sldId="275"/>
            <ac:spMk id="2" creationId="{32D6D277-F2DF-4253-B5A8-74879DEDDC8C}"/>
          </ac:spMkLst>
        </pc:spChg>
        <pc:spChg chg="del mod">
          <ac:chgData name="Reily, Chris" userId="7d961431-daeb-4da9-ab4b-d570de383c89" providerId="ADAL" clId="{DEBA6E0E-A8A6-4DF3-A0B0-53BF0D88FA9B}" dt="2023-04-24T10:59:16.174" v="271" actId="478"/>
          <ac:spMkLst>
            <pc:docMk/>
            <pc:sldMk cId="2723705295" sldId="275"/>
            <ac:spMk id="3" creationId="{D1D11512-84E9-42E3-9EB4-F4F971CD7FA1}"/>
          </ac:spMkLst>
        </pc:spChg>
        <pc:spChg chg="mod">
          <ac:chgData name="Reily, Chris" userId="7d961431-daeb-4da9-ab4b-d570de383c89" providerId="ADAL" clId="{DEBA6E0E-A8A6-4DF3-A0B0-53BF0D88FA9B}" dt="2023-04-24T11:50:55.010" v="1587" actId="1076"/>
          <ac:spMkLst>
            <pc:docMk/>
            <pc:sldMk cId="2723705295" sldId="275"/>
            <ac:spMk id="5" creationId="{509EDF1E-9BF5-43F9-AB06-AE9D77DC24B9}"/>
          </ac:spMkLst>
        </pc:spChg>
        <pc:graphicFrameChg chg="mod">
          <ac:chgData name="Reily, Chris" userId="7d961431-daeb-4da9-ab4b-d570de383c89" providerId="ADAL" clId="{DEBA6E0E-A8A6-4DF3-A0B0-53BF0D88FA9B}" dt="2023-04-24T11:49:25.336" v="1585" actId="403"/>
          <ac:graphicFrameMkLst>
            <pc:docMk/>
            <pc:sldMk cId="2723705295" sldId="275"/>
            <ac:graphicFrameMk id="4" creationId="{E23C9AD3-8510-44EB-820D-E210D744770E}"/>
          </ac:graphicFrameMkLst>
        </pc:graphicFrameChg>
      </pc:sldChg>
      <pc:sldChg chg="addSp delSp modSp mod delAnim modNotesTx">
        <pc:chgData name="Reily, Chris" userId="7d961431-daeb-4da9-ab4b-d570de383c89" providerId="ADAL" clId="{DEBA6E0E-A8A6-4DF3-A0B0-53BF0D88FA9B}" dt="2023-04-24T16:42:18.479" v="3618" actId="404"/>
        <pc:sldMkLst>
          <pc:docMk/>
          <pc:sldMk cId="3602257689" sldId="276"/>
        </pc:sldMkLst>
        <pc:spChg chg="del mod">
          <ac:chgData name="Reily, Chris" userId="7d961431-daeb-4da9-ab4b-d570de383c89" providerId="ADAL" clId="{DEBA6E0E-A8A6-4DF3-A0B0-53BF0D88FA9B}" dt="2023-04-24T16:38:51.515" v="3572" actId="478"/>
          <ac:spMkLst>
            <pc:docMk/>
            <pc:sldMk cId="3602257689" sldId="276"/>
            <ac:spMk id="2" creationId="{5F0372C0-6FF9-4C89-AEB4-89AEB8A23017}"/>
          </ac:spMkLst>
        </pc:spChg>
        <pc:spChg chg="mod">
          <ac:chgData name="Reily, Chris" userId="7d961431-daeb-4da9-ab4b-d570de383c89" providerId="ADAL" clId="{DEBA6E0E-A8A6-4DF3-A0B0-53BF0D88FA9B}" dt="2023-04-24T13:24:36.369" v="2121" actId="21"/>
          <ac:spMkLst>
            <pc:docMk/>
            <pc:sldMk cId="3602257689" sldId="276"/>
            <ac:spMk id="3" creationId="{CB7C581D-CF8D-4369-9F69-2B819F9A8350}"/>
          </ac:spMkLst>
        </pc:spChg>
        <pc:spChg chg="add del mod">
          <ac:chgData name="Reily, Chris" userId="7d961431-daeb-4da9-ab4b-d570de383c89" providerId="ADAL" clId="{DEBA6E0E-A8A6-4DF3-A0B0-53BF0D88FA9B}" dt="2023-04-24T16:38:54.029" v="3573" actId="478"/>
          <ac:spMkLst>
            <pc:docMk/>
            <pc:sldMk cId="3602257689" sldId="276"/>
            <ac:spMk id="13" creationId="{3BA6A922-FD70-487B-A140-8494F8BE0D84}"/>
          </ac:spMkLst>
        </pc:spChg>
        <pc:grpChg chg="del">
          <ac:chgData name="Reily, Chris" userId="7d961431-daeb-4da9-ab4b-d570de383c89" providerId="ADAL" clId="{DEBA6E0E-A8A6-4DF3-A0B0-53BF0D88FA9B}" dt="2023-04-24T15:28:01.057" v="2552" actId="21"/>
          <ac:grpSpMkLst>
            <pc:docMk/>
            <pc:sldMk cId="3602257689" sldId="276"/>
            <ac:grpSpMk id="4" creationId="{C9D73716-C43A-478F-84C3-A3F0697E6BF0}"/>
          </ac:grpSpMkLst>
        </pc:grpChg>
        <pc:graphicFrameChg chg="del mod topLvl">
          <ac:chgData name="Reily, Chris" userId="7d961431-daeb-4da9-ab4b-d570de383c89" providerId="ADAL" clId="{DEBA6E0E-A8A6-4DF3-A0B0-53BF0D88FA9B}" dt="2023-04-24T15:28:22.437" v="2554" actId="478"/>
          <ac:graphicFrameMkLst>
            <pc:docMk/>
            <pc:sldMk cId="3602257689" sldId="276"/>
            <ac:graphicFrameMk id="5" creationId="{4AEB6445-E2C3-476F-B106-902E7BAF7D88}"/>
          </ac:graphicFrameMkLst>
        </pc:graphicFrameChg>
        <pc:graphicFrameChg chg="del topLvl">
          <ac:chgData name="Reily, Chris" userId="7d961431-daeb-4da9-ab4b-d570de383c89" providerId="ADAL" clId="{DEBA6E0E-A8A6-4DF3-A0B0-53BF0D88FA9B}" dt="2023-04-24T15:28:01.057" v="2552" actId="21"/>
          <ac:graphicFrameMkLst>
            <pc:docMk/>
            <pc:sldMk cId="3602257689" sldId="276"/>
            <ac:graphicFrameMk id="6" creationId="{9C4E82F2-C730-4BEE-8697-8AA4DDFB0CE9}"/>
          </ac:graphicFrameMkLst>
        </pc:graphicFrameChg>
        <pc:graphicFrameChg chg="del mod">
          <ac:chgData name="Reily, Chris" userId="7d961431-daeb-4da9-ab4b-d570de383c89" providerId="ADAL" clId="{DEBA6E0E-A8A6-4DF3-A0B0-53BF0D88FA9B}" dt="2023-04-24T15:27:38.467" v="2550" actId="478"/>
          <ac:graphicFrameMkLst>
            <pc:docMk/>
            <pc:sldMk cId="3602257689" sldId="276"/>
            <ac:graphicFrameMk id="8" creationId="{37F3FA86-C8C5-4CD6-8F69-6D9F7F43EAE7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6:35:17.702" v="3524" actId="478"/>
          <ac:graphicFrameMkLst>
            <pc:docMk/>
            <pc:sldMk cId="3602257689" sldId="276"/>
            <ac:graphicFrameMk id="9" creationId="{940F0BAF-3BC6-4B6F-B07F-A99EB515095A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6:35:15.510" v="3523" actId="478"/>
          <ac:graphicFrameMkLst>
            <pc:docMk/>
            <pc:sldMk cId="3602257689" sldId="276"/>
            <ac:graphicFrameMk id="10" creationId="{919A44D1-F624-4C47-81A4-CEE0032474CB}"/>
          </ac:graphicFrameMkLst>
        </pc:graphicFrameChg>
        <pc:graphicFrameChg chg="add del mod">
          <ac:chgData name="Reily, Chris" userId="7d961431-daeb-4da9-ab4b-d570de383c89" providerId="ADAL" clId="{DEBA6E0E-A8A6-4DF3-A0B0-53BF0D88FA9B}" dt="2023-04-24T16:38:22.525" v="3566" actId="478"/>
          <ac:graphicFrameMkLst>
            <pc:docMk/>
            <pc:sldMk cId="3602257689" sldId="276"/>
            <ac:graphicFrameMk id="11" creationId="{5D474922-6862-4E11-995D-492BF255E64F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6:42:18.479" v="3618" actId="404"/>
          <ac:graphicFrameMkLst>
            <pc:docMk/>
            <pc:sldMk cId="3602257689" sldId="276"/>
            <ac:graphicFrameMk id="12" creationId="{1B510F05-3D93-4D2C-8817-8F0217E86511}"/>
          </ac:graphicFrameMkLst>
        </pc:graphicFrameChg>
      </pc:sldChg>
      <pc:sldChg chg="addSp delSp modSp new mod modNotesTx">
        <pc:chgData name="Reily, Chris" userId="7d961431-daeb-4da9-ab4b-d570de383c89" providerId="ADAL" clId="{DEBA6E0E-A8A6-4DF3-A0B0-53BF0D88FA9B}" dt="2023-04-24T15:53:20.199" v="3158" actId="20577"/>
        <pc:sldMkLst>
          <pc:docMk/>
          <pc:sldMk cId="2773227232" sldId="277"/>
        </pc:sldMkLst>
        <pc:spChg chg="mod">
          <ac:chgData name="Reily, Chris" userId="7d961431-daeb-4da9-ab4b-d570de383c89" providerId="ADAL" clId="{DEBA6E0E-A8A6-4DF3-A0B0-53BF0D88FA9B}" dt="2023-04-24T11:19:44.049" v="457" actId="14100"/>
          <ac:spMkLst>
            <pc:docMk/>
            <pc:sldMk cId="2773227232" sldId="277"/>
            <ac:spMk id="2" creationId="{690268B7-6868-4A28-8ABE-BFE7817B6852}"/>
          </ac:spMkLst>
        </pc:spChg>
        <pc:spChg chg="del">
          <ac:chgData name="Reily, Chris" userId="7d961431-daeb-4da9-ab4b-d570de383c89" providerId="ADAL" clId="{DEBA6E0E-A8A6-4DF3-A0B0-53BF0D88FA9B}" dt="2023-04-24T11:19:47.964" v="458" actId="478"/>
          <ac:spMkLst>
            <pc:docMk/>
            <pc:sldMk cId="2773227232" sldId="277"/>
            <ac:spMk id="3" creationId="{461E2767-C5D8-4BB4-99A6-C33D370A050C}"/>
          </ac:spMkLst>
        </pc:spChg>
        <pc:graphicFrameChg chg="add mod">
          <ac:chgData name="Reily, Chris" userId="7d961431-daeb-4da9-ab4b-d570de383c89" providerId="ADAL" clId="{DEBA6E0E-A8A6-4DF3-A0B0-53BF0D88FA9B}" dt="2023-04-24T15:31:52.475" v="2609" actId="6549"/>
          <ac:graphicFrameMkLst>
            <pc:docMk/>
            <pc:sldMk cId="2773227232" sldId="277"/>
            <ac:graphicFrameMk id="4" creationId="{17302AB9-63AF-48E7-A00E-5B0B69ECDD58}"/>
          </ac:graphicFrameMkLst>
        </pc:graphicFrameChg>
        <pc:graphicFrameChg chg="add mod">
          <ac:chgData name="Reily, Chris" userId="7d961431-daeb-4da9-ab4b-d570de383c89" providerId="ADAL" clId="{DEBA6E0E-A8A6-4DF3-A0B0-53BF0D88FA9B}" dt="2023-04-24T15:32:04.948" v="2654" actId="20577"/>
          <ac:graphicFrameMkLst>
            <pc:docMk/>
            <pc:sldMk cId="2773227232" sldId="277"/>
            <ac:graphicFrameMk id="5" creationId="{7D4C92E0-8789-4CDF-808B-FF6A99D29C43}"/>
          </ac:graphicFrameMkLst>
        </pc:graphicFrameChg>
      </pc:sldChg>
    </pc:docChg>
  </pc:docChgLst>
  <pc:docChgLst>
    <pc:chgData name="Reily, Chris" userId="7d961431-daeb-4da9-ab4b-d570de383c89" providerId="ADAL" clId="{36E97DCE-4683-4AB5-8A9E-4306E36534F3}"/>
    <pc:docChg chg="undo custSel addSld delSld modSld modMainMaster">
      <pc:chgData name="Reily, Chris" userId="7d961431-daeb-4da9-ab4b-d570de383c89" providerId="ADAL" clId="{36E97DCE-4683-4AB5-8A9E-4306E36534F3}" dt="2023-05-04T22:27:02.780" v="5138" actId="6549"/>
      <pc:docMkLst>
        <pc:docMk/>
      </pc:docMkLst>
      <pc:sldChg chg="modSp mod">
        <pc:chgData name="Reily, Chris" userId="7d961431-daeb-4da9-ab4b-d570de383c89" providerId="ADAL" clId="{36E97DCE-4683-4AB5-8A9E-4306E36534F3}" dt="2023-04-26T11:40:39.729" v="1236" actId="1076"/>
        <pc:sldMkLst>
          <pc:docMk/>
          <pc:sldMk cId="2890878575" sldId="256"/>
        </pc:sldMkLst>
        <pc:spChg chg="mod">
          <ac:chgData name="Reily, Chris" userId="7d961431-daeb-4da9-ab4b-d570de383c89" providerId="ADAL" clId="{36E97DCE-4683-4AB5-8A9E-4306E36534F3}" dt="2023-04-26T11:40:32.208" v="1234" actId="20577"/>
          <ac:spMkLst>
            <pc:docMk/>
            <pc:sldMk cId="2890878575" sldId="256"/>
            <ac:spMk id="2" creationId="{E2448037-DB5A-44A5-8B73-D89B8B6403EB}"/>
          </ac:spMkLst>
        </pc:spChg>
        <pc:spChg chg="mod">
          <ac:chgData name="Reily, Chris" userId="7d961431-daeb-4da9-ab4b-d570de383c89" providerId="ADAL" clId="{36E97DCE-4683-4AB5-8A9E-4306E36534F3}" dt="2023-04-26T11:40:39.729" v="1236" actId="1076"/>
          <ac:spMkLst>
            <pc:docMk/>
            <pc:sldMk cId="2890878575" sldId="256"/>
            <ac:spMk id="3" creationId="{6E3B61A5-8E1B-42CD-9137-CB4C58DD5F96}"/>
          </ac:spMkLst>
        </pc:spChg>
      </pc:sldChg>
      <pc:sldChg chg="modSp modNotesTx">
        <pc:chgData name="Reily, Chris" userId="7d961431-daeb-4da9-ab4b-d570de383c89" providerId="ADAL" clId="{36E97DCE-4683-4AB5-8A9E-4306E36534F3}" dt="2023-04-27T19:01:25.880" v="2063" actId="20577"/>
        <pc:sldMkLst>
          <pc:docMk/>
          <pc:sldMk cId="506764678" sldId="258"/>
        </pc:sldMkLst>
        <pc:graphicFrameChg chg="mod">
          <ac:chgData name="Reily, Chris" userId="7d961431-daeb-4da9-ab4b-d570de383c89" providerId="ADAL" clId="{36E97DCE-4683-4AB5-8A9E-4306E36534F3}" dt="2023-04-26T14:29:44.228" v="1822" actId="403"/>
          <ac:graphicFrameMkLst>
            <pc:docMk/>
            <pc:sldMk cId="506764678" sldId="258"/>
            <ac:graphicFrameMk id="4" creationId="{985F4659-4FD8-4E43-BD21-D054D003EB7D}"/>
          </ac:graphicFrameMkLst>
        </pc:graphicFrameChg>
      </pc:sldChg>
      <pc:sldChg chg="addSp modSp mod modNotesTx">
        <pc:chgData name="Reily, Chris" userId="7d961431-daeb-4da9-ab4b-d570de383c89" providerId="ADAL" clId="{36E97DCE-4683-4AB5-8A9E-4306E36534F3}" dt="2023-05-04T22:23:48.151" v="5133" actId="20577"/>
        <pc:sldMkLst>
          <pc:docMk/>
          <pc:sldMk cId="1771927371" sldId="261"/>
        </pc:sldMkLst>
        <pc:graphicFrameChg chg="add mod">
          <ac:chgData name="Reily, Chris" userId="7d961431-daeb-4da9-ab4b-d570de383c89" providerId="ADAL" clId="{36E97DCE-4683-4AB5-8A9E-4306E36534F3}" dt="2023-04-28T10:22:20.976" v="5062" actId="20577"/>
          <ac:graphicFrameMkLst>
            <pc:docMk/>
            <pc:sldMk cId="1771927371" sldId="261"/>
            <ac:graphicFrameMk id="4" creationId="{988CBED6-D882-42AB-AD6E-9B435E6BDB31}"/>
          </ac:graphicFrameMkLst>
        </pc:graphicFrameChg>
        <pc:graphicFrameChg chg="mod">
          <ac:chgData name="Reily, Chris" userId="7d961431-daeb-4da9-ab4b-d570de383c89" providerId="ADAL" clId="{36E97DCE-4683-4AB5-8A9E-4306E36534F3}" dt="2023-04-24T18:07:44.395" v="61" actId="1076"/>
          <ac:graphicFrameMkLst>
            <pc:docMk/>
            <pc:sldMk cId="1771927371" sldId="261"/>
            <ac:graphicFrameMk id="11" creationId="{B974FB93-9926-4CC6-987B-0905C0F71405}"/>
          </ac:graphicFrameMkLst>
        </pc:graphicFrameChg>
      </pc:sldChg>
      <pc:sldChg chg="modSp mod modNotesTx">
        <pc:chgData name="Reily, Chris" userId="7d961431-daeb-4da9-ab4b-d570de383c89" providerId="ADAL" clId="{36E97DCE-4683-4AB5-8A9E-4306E36534F3}" dt="2023-05-04T22:27:02.780" v="5138" actId="6549"/>
        <pc:sldMkLst>
          <pc:docMk/>
          <pc:sldMk cId="3035471546" sldId="266"/>
        </pc:sldMkLst>
        <pc:spChg chg="mod">
          <ac:chgData name="Reily, Chris" userId="7d961431-daeb-4da9-ab4b-d570de383c89" providerId="ADAL" clId="{36E97DCE-4683-4AB5-8A9E-4306E36534F3}" dt="2023-04-28T10:33:05.851" v="5088" actId="5793"/>
          <ac:spMkLst>
            <pc:docMk/>
            <pc:sldMk cId="3035471546" sldId="266"/>
            <ac:spMk id="3" creationId="{73A6A581-A335-4B81-8BC8-94101BA46331}"/>
          </ac:spMkLst>
        </pc:spChg>
      </pc:sldChg>
      <pc:sldChg chg="del">
        <pc:chgData name="Reily, Chris" userId="7d961431-daeb-4da9-ab4b-d570de383c89" providerId="ADAL" clId="{36E97DCE-4683-4AB5-8A9E-4306E36534F3}" dt="2023-04-24T18:05:08.817" v="0" actId="47"/>
        <pc:sldMkLst>
          <pc:docMk/>
          <pc:sldMk cId="1345832445" sldId="267"/>
        </pc:sldMkLst>
      </pc:sldChg>
      <pc:sldChg chg="addSp delSp modSp mod modNotesTx">
        <pc:chgData name="Reily, Chris" userId="7d961431-daeb-4da9-ab4b-d570de383c89" providerId="ADAL" clId="{36E97DCE-4683-4AB5-8A9E-4306E36534F3}" dt="2023-04-28T10:22:32.611" v="5063" actId="478"/>
        <pc:sldMkLst>
          <pc:docMk/>
          <pc:sldMk cId="3013135029" sldId="268"/>
        </pc:sldMkLst>
        <pc:spChg chg="mod">
          <ac:chgData name="Reily, Chris" userId="7d961431-daeb-4da9-ab4b-d570de383c89" providerId="ADAL" clId="{36E97DCE-4683-4AB5-8A9E-4306E36534F3}" dt="2023-04-26T11:47:56.163" v="1377" actId="108"/>
          <ac:spMkLst>
            <pc:docMk/>
            <pc:sldMk cId="3013135029" sldId="268"/>
            <ac:spMk id="10" creationId="{67E5E97B-C083-46D0-9522-8CA8D3736BCE}"/>
          </ac:spMkLst>
        </pc:spChg>
        <pc:spChg chg="mod">
          <ac:chgData name="Reily, Chris" userId="7d961431-daeb-4da9-ab4b-d570de383c89" providerId="ADAL" clId="{36E97DCE-4683-4AB5-8A9E-4306E36534F3}" dt="2023-04-26T11:48:18.720" v="1379" actId="108"/>
          <ac:spMkLst>
            <pc:docMk/>
            <pc:sldMk cId="3013135029" sldId="268"/>
            <ac:spMk id="11" creationId="{16417F7E-0FA3-4172-B14F-F5CF0C1F1962}"/>
          </ac:spMkLst>
        </pc:spChg>
        <pc:graphicFrameChg chg="add del mod">
          <ac:chgData name="Reily, Chris" userId="7d961431-daeb-4da9-ab4b-d570de383c89" providerId="ADAL" clId="{36E97DCE-4683-4AB5-8A9E-4306E36534F3}" dt="2023-04-28T10:22:32.611" v="5063" actId="478"/>
          <ac:graphicFrameMkLst>
            <pc:docMk/>
            <pc:sldMk cId="3013135029" sldId="268"/>
            <ac:graphicFrameMk id="3" creationId="{852B92E4-A0FE-4653-86F6-75207A0059D3}"/>
          </ac:graphicFrameMkLst>
        </pc:graphicFrameChg>
      </pc:sldChg>
      <pc:sldChg chg="addSp delSp modSp mod modNotesTx">
        <pc:chgData name="Reily, Chris" userId="7d961431-daeb-4da9-ab4b-d570de383c89" providerId="ADAL" clId="{36E97DCE-4683-4AB5-8A9E-4306E36534F3}" dt="2023-05-04T22:24:38.755" v="5136" actId="6549"/>
        <pc:sldMkLst>
          <pc:docMk/>
          <pc:sldMk cId="3732807184" sldId="269"/>
        </pc:sldMkLst>
        <pc:graphicFrameChg chg="add mod">
          <ac:chgData name="Reily, Chris" userId="7d961431-daeb-4da9-ab4b-d570de383c89" providerId="ADAL" clId="{36E97DCE-4683-4AB5-8A9E-4306E36534F3}" dt="2023-04-28T10:27:30.916" v="5077" actId="403"/>
          <ac:graphicFrameMkLst>
            <pc:docMk/>
            <pc:sldMk cId="3732807184" sldId="269"/>
            <ac:graphicFrameMk id="5" creationId="{90A84F0B-4802-4465-8DA2-5BCEA3900645}"/>
          </ac:graphicFrameMkLst>
        </pc:graphicFrameChg>
        <pc:graphicFrameChg chg="del">
          <ac:chgData name="Reily, Chris" userId="7d961431-daeb-4da9-ab4b-d570de383c89" providerId="ADAL" clId="{36E97DCE-4683-4AB5-8A9E-4306E36534F3}" dt="2023-04-28T10:25:52.172" v="5064" actId="478"/>
          <ac:graphicFrameMkLst>
            <pc:docMk/>
            <pc:sldMk cId="3732807184" sldId="269"/>
            <ac:graphicFrameMk id="8" creationId="{90A84F0B-4802-4465-8DA2-5BCEA3900645}"/>
          </ac:graphicFrameMkLst>
        </pc:graphicFrameChg>
      </pc:sldChg>
      <pc:sldChg chg="addSp modSp mod modAnim modNotesTx">
        <pc:chgData name="Reily, Chris" userId="7d961431-daeb-4da9-ab4b-d570de383c89" providerId="ADAL" clId="{36E97DCE-4683-4AB5-8A9E-4306E36534F3}" dt="2023-05-04T22:24:47.097" v="5137" actId="20577"/>
        <pc:sldMkLst>
          <pc:docMk/>
          <pc:sldMk cId="1322148622" sldId="270"/>
        </pc:sldMkLst>
        <pc:spChg chg="mod">
          <ac:chgData name="Reily, Chris" userId="7d961431-daeb-4da9-ab4b-d570de383c89" providerId="ADAL" clId="{36E97DCE-4683-4AB5-8A9E-4306E36534F3}" dt="2023-04-26T11:40:18.308" v="1223" actId="27636"/>
          <ac:spMkLst>
            <pc:docMk/>
            <pc:sldMk cId="1322148622" sldId="270"/>
            <ac:spMk id="2" creationId="{15F0D98D-8D66-489D-9020-5CB4DF0239F3}"/>
          </ac:spMkLst>
        </pc:spChg>
        <pc:graphicFrameChg chg="add mod">
          <ac:chgData name="Reily, Chris" userId="7d961431-daeb-4da9-ab4b-d570de383c89" providerId="ADAL" clId="{36E97DCE-4683-4AB5-8A9E-4306E36534F3}" dt="2023-04-28T10:29:05.519" v="5084" actId="1076"/>
          <ac:graphicFrameMkLst>
            <pc:docMk/>
            <pc:sldMk cId="1322148622" sldId="270"/>
            <ac:graphicFrameMk id="5" creationId="{D5BB7E5A-5F8A-42D9-B118-F3317790CD7D}"/>
          </ac:graphicFrameMkLst>
        </pc:graphicFrameChg>
        <pc:graphicFrameChg chg="add mod">
          <ac:chgData name="Reily, Chris" userId="7d961431-daeb-4da9-ab4b-d570de383c89" providerId="ADAL" clId="{36E97DCE-4683-4AB5-8A9E-4306E36534F3}" dt="2023-04-28T10:28:46.099" v="5079" actId="404"/>
          <ac:graphicFrameMkLst>
            <pc:docMk/>
            <pc:sldMk cId="1322148622" sldId="270"/>
            <ac:graphicFrameMk id="6" creationId="{6626ED58-7000-4A29-9507-059171DF7B30}"/>
          </ac:graphicFrameMkLst>
        </pc:graphicFrameChg>
        <pc:graphicFrameChg chg="mod">
          <ac:chgData name="Reily, Chris" userId="7d961431-daeb-4da9-ab4b-d570de383c89" providerId="ADAL" clId="{36E97DCE-4683-4AB5-8A9E-4306E36534F3}" dt="2023-04-26T11:53:36.569" v="1521" actId="1076"/>
          <ac:graphicFrameMkLst>
            <pc:docMk/>
            <pc:sldMk cId="1322148622" sldId="270"/>
            <ac:graphicFrameMk id="8" creationId="{3B485CF8-C291-4A6F-97B5-E363DCCCF5FF}"/>
          </ac:graphicFrameMkLst>
        </pc:graphicFrameChg>
        <pc:graphicFrameChg chg="mod">
          <ac:chgData name="Reily, Chris" userId="7d961431-daeb-4da9-ab4b-d570de383c89" providerId="ADAL" clId="{36E97DCE-4683-4AB5-8A9E-4306E36534F3}" dt="2023-04-28T10:29:00.657" v="5083" actId="404"/>
          <ac:graphicFrameMkLst>
            <pc:docMk/>
            <pc:sldMk cId="1322148622" sldId="270"/>
            <ac:graphicFrameMk id="10" creationId="{8F266AD7-7146-4961-BBFA-700EBE480959}"/>
          </ac:graphicFrameMkLst>
        </pc:graphicFrameChg>
      </pc:sldChg>
      <pc:sldChg chg="modSp mod">
        <pc:chgData name="Reily, Chris" userId="7d961431-daeb-4da9-ab4b-d570de383c89" providerId="ADAL" clId="{36E97DCE-4683-4AB5-8A9E-4306E36534F3}" dt="2023-04-26T14:30:39.662" v="1828" actId="27636"/>
        <pc:sldMkLst>
          <pc:docMk/>
          <pc:sldMk cId="3816376219" sldId="272"/>
        </pc:sldMkLst>
        <pc:spChg chg="mod">
          <ac:chgData name="Reily, Chris" userId="7d961431-daeb-4da9-ab4b-d570de383c89" providerId="ADAL" clId="{36E97DCE-4683-4AB5-8A9E-4306E36534F3}" dt="2023-04-26T14:30:39.662" v="1828" actId="27636"/>
          <ac:spMkLst>
            <pc:docMk/>
            <pc:sldMk cId="3816376219" sldId="272"/>
            <ac:spMk id="3" creationId="{E31A99F7-D655-46CB-95EB-FAF869B3061C}"/>
          </ac:spMkLst>
        </pc:spChg>
      </pc:sldChg>
      <pc:sldChg chg="modSp mod modNotesTx">
        <pc:chgData name="Reily, Chris" userId="7d961431-daeb-4da9-ab4b-d570de383c89" providerId="ADAL" clId="{36E97DCE-4683-4AB5-8A9E-4306E36534F3}" dt="2023-04-27T19:07:57.899" v="2667" actId="20577"/>
        <pc:sldMkLst>
          <pc:docMk/>
          <pc:sldMk cId="3149894173" sldId="273"/>
        </pc:sldMkLst>
        <pc:spChg chg="mod">
          <ac:chgData name="Reily, Chris" userId="7d961431-daeb-4da9-ab4b-d570de383c89" providerId="ADAL" clId="{36E97DCE-4683-4AB5-8A9E-4306E36534F3}" dt="2023-04-26T11:45:44.935" v="1252" actId="20577"/>
          <ac:spMkLst>
            <pc:docMk/>
            <pc:sldMk cId="3149894173" sldId="273"/>
            <ac:spMk id="2" creationId="{04B17792-AB5C-4043-8FE7-B7EEEE09DFB7}"/>
          </ac:spMkLst>
        </pc:spChg>
        <pc:spChg chg="mod">
          <ac:chgData name="Reily, Chris" userId="7d961431-daeb-4da9-ab4b-d570de383c89" providerId="ADAL" clId="{36E97DCE-4683-4AB5-8A9E-4306E36534F3}" dt="2023-04-26T17:00:10.548" v="2053" actId="20577"/>
          <ac:spMkLst>
            <pc:docMk/>
            <pc:sldMk cId="3149894173" sldId="273"/>
            <ac:spMk id="3" creationId="{7384021D-20BE-4E86-920C-7289C2021D51}"/>
          </ac:spMkLst>
        </pc:spChg>
      </pc:sldChg>
      <pc:sldChg chg="modSp del mod">
        <pc:chgData name="Reily, Chris" userId="7d961431-daeb-4da9-ab4b-d570de383c89" providerId="ADAL" clId="{36E97DCE-4683-4AB5-8A9E-4306E36534F3}" dt="2023-04-24T18:09:05.540" v="123" actId="47"/>
        <pc:sldMkLst>
          <pc:docMk/>
          <pc:sldMk cId="1546458610" sldId="274"/>
        </pc:sldMkLst>
        <pc:spChg chg="mod">
          <ac:chgData name="Reily, Chris" userId="7d961431-daeb-4da9-ab4b-d570de383c89" providerId="ADAL" clId="{36E97DCE-4683-4AB5-8A9E-4306E36534F3}" dt="2023-04-24T18:07:16.403" v="56" actId="20577"/>
          <ac:spMkLst>
            <pc:docMk/>
            <pc:sldMk cId="1546458610" sldId="274"/>
            <ac:spMk id="2" creationId="{B97BFA77-E27E-482A-B9B3-D4E9CAC164EC}"/>
          </ac:spMkLst>
        </pc:spChg>
      </pc:sldChg>
      <pc:sldChg chg="modSp mod modNotesTx">
        <pc:chgData name="Reily, Chris" userId="7d961431-daeb-4da9-ab4b-d570de383c89" providerId="ADAL" clId="{36E97DCE-4683-4AB5-8A9E-4306E36534F3}" dt="2023-05-04T22:21:26.933" v="5109" actId="20577"/>
        <pc:sldMkLst>
          <pc:docMk/>
          <pc:sldMk cId="2723705295" sldId="275"/>
        </pc:sldMkLst>
        <pc:spChg chg="mod">
          <ac:chgData name="Reily, Chris" userId="7d961431-daeb-4da9-ab4b-d570de383c89" providerId="ADAL" clId="{36E97DCE-4683-4AB5-8A9E-4306E36534F3}" dt="2023-04-27T20:25:52.845" v="5024" actId="20577"/>
          <ac:spMkLst>
            <pc:docMk/>
            <pc:sldMk cId="2723705295" sldId="275"/>
            <ac:spMk id="2" creationId="{32D6D277-F2DF-4253-B5A8-74879DEDDC8C}"/>
          </ac:spMkLst>
        </pc:spChg>
        <pc:spChg chg="mod">
          <ac:chgData name="Reily, Chris" userId="7d961431-daeb-4da9-ab4b-d570de383c89" providerId="ADAL" clId="{36E97DCE-4683-4AB5-8A9E-4306E36534F3}" dt="2023-04-26T11:43:24.862" v="1248" actId="692"/>
          <ac:spMkLst>
            <pc:docMk/>
            <pc:sldMk cId="2723705295" sldId="275"/>
            <ac:spMk id="5" creationId="{509EDF1E-9BF5-43F9-AB06-AE9D77DC24B9}"/>
          </ac:spMkLst>
        </pc:spChg>
      </pc:sldChg>
      <pc:sldChg chg="modSp modNotesTx">
        <pc:chgData name="Reily, Chris" userId="7d961431-daeb-4da9-ab4b-d570de383c89" providerId="ADAL" clId="{36E97DCE-4683-4AB5-8A9E-4306E36534F3}" dt="2023-05-04T22:24:25.567" v="5135" actId="20577"/>
        <pc:sldMkLst>
          <pc:docMk/>
          <pc:sldMk cId="3602257689" sldId="276"/>
        </pc:sldMkLst>
        <pc:graphicFrameChg chg="mod">
          <ac:chgData name="Reily, Chris" userId="7d961431-daeb-4da9-ab4b-d570de383c89" providerId="ADAL" clId="{36E97DCE-4683-4AB5-8A9E-4306E36534F3}" dt="2023-04-26T14:28:00.060" v="1814" actId="6549"/>
          <ac:graphicFrameMkLst>
            <pc:docMk/>
            <pc:sldMk cId="3602257689" sldId="276"/>
            <ac:graphicFrameMk id="12" creationId="{1B510F05-3D93-4D2C-8817-8F0217E86511}"/>
          </ac:graphicFrameMkLst>
        </pc:graphicFrameChg>
      </pc:sldChg>
      <pc:sldChg chg="modSp del mod modShow modNotesTx">
        <pc:chgData name="Reily, Chris" userId="7d961431-daeb-4da9-ab4b-d570de383c89" providerId="ADAL" clId="{36E97DCE-4683-4AB5-8A9E-4306E36534F3}" dt="2023-04-27T19:08:18.129" v="2686" actId="47"/>
        <pc:sldMkLst>
          <pc:docMk/>
          <pc:sldMk cId="2773227232" sldId="277"/>
        </pc:sldMkLst>
        <pc:spChg chg="mod">
          <ac:chgData name="Reily, Chris" userId="7d961431-daeb-4da9-ab4b-d570de383c89" providerId="ADAL" clId="{36E97DCE-4683-4AB5-8A9E-4306E36534F3}" dt="2023-04-26T11:40:18.350" v="1227" actId="27636"/>
          <ac:spMkLst>
            <pc:docMk/>
            <pc:sldMk cId="2773227232" sldId="277"/>
            <ac:spMk id="2" creationId="{690268B7-6868-4A28-8ABE-BFE7817B6852}"/>
          </ac:spMkLst>
        </pc:spChg>
        <pc:graphicFrameChg chg="mod">
          <ac:chgData name="Reily, Chris" userId="7d961431-daeb-4da9-ab4b-d570de383c89" providerId="ADAL" clId="{36E97DCE-4683-4AB5-8A9E-4306E36534F3}" dt="2023-04-26T11:47:24.937" v="1374" actId="403"/>
          <ac:graphicFrameMkLst>
            <pc:docMk/>
            <pc:sldMk cId="2773227232" sldId="277"/>
            <ac:graphicFrameMk id="4" creationId="{17302AB9-63AF-48E7-A00E-5B0B69ECDD58}"/>
          </ac:graphicFrameMkLst>
        </pc:graphicFrameChg>
        <pc:graphicFrameChg chg="mod">
          <ac:chgData name="Reily, Chris" userId="7d961431-daeb-4da9-ab4b-d570de383c89" providerId="ADAL" clId="{36E97DCE-4683-4AB5-8A9E-4306E36534F3}" dt="2023-04-26T11:47:27.591" v="1376" actId="403"/>
          <ac:graphicFrameMkLst>
            <pc:docMk/>
            <pc:sldMk cId="2773227232" sldId="277"/>
            <ac:graphicFrameMk id="5" creationId="{7D4C92E0-8789-4CDF-808B-FF6A99D29C43}"/>
          </ac:graphicFrameMkLst>
        </pc:graphicFrameChg>
      </pc:sldChg>
      <pc:sldChg chg="addSp delSp modSp new mod modAnim modNotesTx">
        <pc:chgData name="Reily, Chris" userId="7d961431-daeb-4da9-ab4b-d570de383c89" providerId="ADAL" clId="{36E97DCE-4683-4AB5-8A9E-4306E36534F3}" dt="2023-04-27T19:14:43.848" v="3242" actId="20577"/>
        <pc:sldMkLst>
          <pc:docMk/>
          <pc:sldMk cId="435911154" sldId="278"/>
        </pc:sldMkLst>
        <pc:spChg chg="mod">
          <ac:chgData name="Reily, Chris" userId="7d961431-daeb-4da9-ab4b-d570de383c89" providerId="ADAL" clId="{36E97DCE-4683-4AB5-8A9E-4306E36534F3}" dt="2023-04-26T15:25:01.524" v="1840" actId="20577"/>
          <ac:spMkLst>
            <pc:docMk/>
            <pc:sldMk cId="435911154" sldId="278"/>
            <ac:spMk id="2" creationId="{1983122D-0787-4307-A3FE-05C62F4EA613}"/>
          </ac:spMkLst>
        </pc:spChg>
        <pc:spChg chg="del">
          <ac:chgData name="Reily, Chris" userId="7d961431-daeb-4da9-ab4b-d570de383c89" providerId="ADAL" clId="{36E97DCE-4683-4AB5-8A9E-4306E36534F3}" dt="2023-04-26T15:25:06.820" v="1841" actId="478"/>
          <ac:spMkLst>
            <pc:docMk/>
            <pc:sldMk cId="435911154" sldId="278"/>
            <ac:spMk id="3" creationId="{9E18FA70-7EE0-4191-9710-AACE6485450B}"/>
          </ac:spMkLst>
        </pc:spChg>
        <pc:graphicFrameChg chg="add del mod">
          <ac:chgData name="Reily, Chris" userId="7d961431-daeb-4da9-ab4b-d570de383c89" providerId="ADAL" clId="{36E97DCE-4683-4AB5-8A9E-4306E36534F3}" dt="2023-04-26T15:28:16.781" v="1847" actId="478"/>
          <ac:graphicFrameMkLst>
            <pc:docMk/>
            <pc:sldMk cId="435911154" sldId="278"/>
            <ac:graphicFrameMk id="4" creationId="{C3C1DFBA-F1BD-4045-AFD2-D27E45593C64}"/>
          </ac:graphicFrameMkLst>
        </pc:graphicFrameChg>
        <pc:graphicFrameChg chg="add del mod">
          <ac:chgData name="Reily, Chris" userId="7d961431-daeb-4da9-ab4b-d570de383c89" providerId="ADAL" clId="{36E97DCE-4683-4AB5-8A9E-4306E36534F3}" dt="2023-04-26T15:29:13.616" v="1850" actId="478"/>
          <ac:graphicFrameMkLst>
            <pc:docMk/>
            <pc:sldMk cId="435911154" sldId="278"/>
            <ac:graphicFrameMk id="5" creationId="{C3C1DFBA-F1BD-4045-AFD2-D27E45593C64}"/>
          </ac:graphicFrameMkLst>
        </pc:graphicFrameChg>
        <pc:graphicFrameChg chg="add mod">
          <ac:chgData name="Reily, Chris" userId="7d961431-daeb-4da9-ab4b-d570de383c89" providerId="ADAL" clId="{36E97DCE-4683-4AB5-8A9E-4306E36534F3}" dt="2023-04-26T15:29:57.875" v="1857" actId="1076"/>
          <ac:graphicFrameMkLst>
            <pc:docMk/>
            <pc:sldMk cId="435911154" sldId="278"/>
            <ac:graphicFrameMk id="6" creationId="{C3C1DFBA-F1BD-4045-AFD2-D27E45593C64}"/>
          </ac:graphicFrameMkLst>
        </pc:graphicFrameChg>
        <pc:graphicFrameChg chg="add mod">
          <ac:chgData name="Reily, Chris" userId="7d961431-daeb-4da9-ab4b-d570de383c89" providerId="ADAL" clId="{36E97DCE-4683-4AB5-8A9E-4306E36534F3}" dt="2023-04-26T15:30:38.219" v="1863" actId="1076"/>
          <ac:graphicFrameMkLst>
            <pc:docMk/>
            <pc:sldMk cId="435911154" sldId="278"/>
            <ac:graphicFrameMk id="7" creationId="{CBAC649F-10E0-4958-96A2-56D44D6F2C63}"/>
          </ac:graphicFrameMkLst>
        </pc:graphicFrameChg>
        <pc:graphicFrameChg chg="add del mod">
          <ac:chgData name="Reily, Chris" userId="7d961431-daeb-4da9-ab4b-d570de383c89" providerId="ADAL" clId="{36E97DCE-4683-4AB5-8A9E-4306E36534F3}" dt="2023-04-26T15:31:23.042" v="1868" actId="478"/>
          <ac:graphicFrameMkLst>
            <pc:docMk/>
            <pc:sldMk cId="435911154" sldId="278"/>
            <ac:graphicFrameMk id="8" creationId="{186B01BC-DF51-44D0-A84F-B48C23AA4A32}"/>
          </ac:graphicFrameMkLst>
        </pc:graphicFrameChg>
        <pc:graphicFrameChg chg="add mod">
          <ac:chgData name="Reily, Chris" userId="7d961431-daeb-4da9-ab4b-d570de383c89" providerId="ADAL" clId="{36E97DCE-4683-4AB5-8A9E-4306E36534F3}" dt="2023-04-26T15:31:46.996" v="1872" actId="1076"/>
          <ac:graphicFrameMkLst>
            <pc:docMk/>
            <pc:sldMk cId="435911154" sldId="278"/>
            <ac:graphicFrameMk id="9" creationId="{186B01BC-DF51-44D0-A84F-B48C23AA4A32}"/>
          </ac:graphicFrameMkLst>
        </pc:graphicFrameChg>
        <pc:cxnChg chg="add mod">
          <ac:chgData name="Reily, Chris" userId="7d961431-daeb-4da9-ab4b-d570de383c89" providerId="ADAL" clId="{36E97DCE-4683-4AB5-8A9E-4306E36534F3}" dt="2023-04-26T15:33:29.279" v="1880" actId="13822"/>
          <ac:cxnSpMkLst>
            <pc:docMk/>
            <pc:sldMk cId="435911154" sldId="278"/>
            <ac:cxnSpMk id="11" creationId="{38B25E9F-22E7-487E-A115-565D7E119C75}"/>
          </ac:cxnSpMkLst>
        </pc:cxnChg>
        <pc:cxnChg chg="add mod">
          <ac:chgData name="Reily, Chris" userId="7d961431-daeb-4da9-ab4b-d570de383c89" providerId="ADAL" clId="{36E97DCE-4683-4AB5-8A9E-4306E36534F3}" dt="2023-04-26T15:38:16.530" v="1897" actId="1076"/>
          <ac:cxnSpMkLst>
            <pc:docMk/>
            <pc:sldMk cId="435911154" sldId="278"/>
            <ac:cxnSpMk id="14" creationId="{BA0DCB04-7280-4552-8415-5148A95424CA}"/>
          </ac:cxnSpMkLst>
        </pc:cxnChg>
      </pc:sldChg>
      <pc:sldChg chg="addSp delSp modSp new del mod modClrScheme chgLayout">
        <pc:chgData name="Reily, Chris" userId="7d961431-daeb-4da9-ab4b-d570de383c89" providerId="ADAL" clId="{36E97DCE-4683-4AB5-8A9E-4306E36534F3}" dt="2023-04-26T14:19:25.414" v="1529" actId="47"/>
        <pc:sldMkLst>
          <pc:docMk/>
          <pc:sldMk cId="3971772230" sldId="278"/>
        </pc:sldMkLst>
        <pc:spChg chg="del">
          <ac:chgData name="Reily, Chris" userId="7d961431-daeb-4da9-ab4b-d570de383c89" providerId="ADAL" clId="{36E97DCE-4683-4AB5-8A9E-4306E36534F3}" dt="2023-04-25T16:52:01.762" v="989" actId="700"/>
          <ac:spMkLst>
            <pc:docMk/>
            <pc:sldMk cId="3971772230" sldId="278"/>
            <ac:spMk id="2" creationId="{A2D6C9BB-AA17-4435-966E-6F4A7915F3B2}"/>
          </ac:spMkLst>
        </pc:spChg>
        <pc:spChg chg="del">
          <ac:chgData name="Reily, Chris" userId="7d961431-daeb-4da9-ab4b-d570de383c89" providerId="ADAL" clId="{36E97DCE-4683-4AB5-8A9E-4306E36534F3}" dt="2023-04-25T16:52:01.762" v="989" actId="700"/>
          <ac:spMkLst>
            <pc:docMk/>
            <pc:sldMk cId="3971772230" sldId="278"/>
            <ac:spMk id="3" creationId="{81276FBB-4AFD-4297-9CAD-D79EC0FA7B45}"/>
          </ac:spMkLst>
        </pc:spChg>
        <pc:graphicFrameChg chg="add mod">
          <ac:chgData name="Reily, Chris" userId="7d961431-daeb-4da9-ab4b-d570de383c89" providerId="ADAL" clId="{36E97DCE-4683-4AB5-8A9E-4306E36534F3}" dt="2023-04-25T16:54:07.333" v="1004" actId="1076"/>
          <ac:graphicFrameMkLst>
            <pc:docMk/>
            <pc:sldMk cId="3971772230" sldId="278"/>
            <ac:graphicFrameMk id="4" creationId="{78493B87-51C4-48BC-B746-D29D1AD3F3E2}"/>
          </ac:graphicFrameMkLst>
        </pc:graphicFrameChg>
        <pc:graphicFrameChg chg="add mod">
          <ac:chgData name="Reily, Chris" userId="7d961431-daeb-4da9-ab4b-d570de383c89" providerId="ADAL" clId="{36E97DCE-4683-4AB5-8A9E-4306E36534F3}" dt="2023-04-25T16:57:10.260" v="1007" actId="14100"/>
          <ac:graphicFrameMkLst>
            <pc:docMk/>
            <pc:sldMk cId="3971772230" sldId="278"/>
            <ac:graphicFrameMk id="5" creationId="{6DBB9E87-328A-4B11-9470-B1E25E8AC3A1}"/>
          </ac:graphicFrameMkLst>
        </pc:graphicFrameChg>
      </pc:sldChg>
      <pc:sldMasterChg chg="delSldLayout modSldLayout">
        <pc:chgData name="Reily, Chris" userId="7d961431-daeb-4da9-ab4b-d570de383c89" providerId="ADAL" clId="{36E97DCE-4683-4AB5-8A9E-4306E36534F3}" dt="2023-04-26T14:19:25.414" v="1529" actId="47"/>
        <pc:sldMasterMkLst>
          <pc:docMk/>
          <pc:sldMasterMk cId="3702134759" sldId="2147483840"/>
        </pc:sldMasterMkLst>
        <pc:sldLayoutChg chg="delSp del">
          <pc:chgData name="Reily, Chris" userId="7d961431-daeb-4da9-ab4b-d570de383c89" providerId="ADAL" clId="{36E97DCE-4683-4AB5-8A9E-4306E36534F3}" dt="2023-04-26T14:19:25.414" v="1529" actId="47"/>
          <pc:sldLayoutMkLst>
            <pc:docMk/>
            <pc:sldMasterMk cId="3702134759" sldId="2147483840"/>
            <pc:sldLayoutMk cId="2086008577" sldId="2147483848"/>
          </pc:sldLayoutMkLst>
          <pc:picChg chg="del">
            <ac:chgData name="Reily, Chris" userId="7d961431-daeb-4da9-ab4b-d570de383c89" providerId="ADAL" clId="{36E97DCE-4683-4AB5-8A9E-4306E36534F3}" dt="2023-04-26T11:40:18.181" v="1222"/>
            <ac:picMkLst>
              <pc:docMk/>
              <pc:sldMasterMk cId="3702134759" sldId="2147483840"/>
              <pc:sldLayoutMk cId="2086008577" sldId="2147483848"/>
              <ac:picMk id="7" creationId="{00000000-0000-0000-0000-000000000000}"/>
            </ac:picMkLst>
          </pc:pic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2023_LEA_Handbook_Data_Fi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End_Date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End_Date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Inspections_September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Inspections_Ma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CBI_Totals_by_Ye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Inspections_2014-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Inspections_2014-202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Inspections_2014-2022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DOW_Total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DOW_Total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Monthly_Total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stateofmaine-my.sharepoint.com/personal/chris_reily_maine_gov/Documents/Desktop/Temporary%20Working%20Data%20Requests/Invasives_Data_Projects/LEA%20Summit%202023%20Presentation/Monthly_Total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Maine Courtesy Boat Inspection Program </a:t>
            </a:r>
          </a:p>
          <a:p>
            <a:pPr>
              <a:defRPr/>
            </a:pPr>
            <a:r>
              <a:rPr lang="en-US" sz="1800" dirty="0"/>
              <a:t>Annual Inspections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'Yearly Totals'!$B$1</c:f>
              <c:strCache>
                <c:ptCount val="1"/>
                <c:pt idx="0">
                  <c:v>Inspections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38100"/>
            </a:sp3d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66C-4B83-9C87-CCC7FB46145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4A-4FC9-9673-762E113C7CE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66C-4B83-9C87-CCC7FB46145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66C-4B83-9C87-CCC7FB46145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04A-4FC9-9673-762E113C7CE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04A-4FC9-9673-762E113C7CE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04A-4FC9-9673-762E113C7CE3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04A-4FC9-9673-762E113C7CE3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04A-4FC9-9673-762E113C7CE3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04A-4FC9-9673-762E113C7CE3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04A-4FC9-9673-762E113C7CE3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'Yearly Totals'!$A$2:$A$23</c:f>
              <c:numCache>
                <c:formatCode>General</c:formatCode>
                <c:ptCount val="22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  <c:pt idx="21">
                  <c:v>2022</c:v>
                </c:pt>
              </c:numCache>
            </c:numRef>
          </c:cat>
          <c:val>
            <c:numRef>
              <c:f>'Yearly Totals'!$B$2:$B$23</c:f>
              <c:numCache>
                <c:formatCode>General</c:formatCode>
                <c:ptCount val="22"/>
                <c:pt idx="0">
                  <c:v>2848</c:v>
                </c:pt>
                <c:pt idx="1">
                  <c:v>6000</c:v>
                </c:pt>
                <c:pt idx="2">
                  <c:v>10000</c:v>
                </c:pt>
                <c:pt idx="3">
                  <c:v>30229</c:v>
                </c:pt>
                <c:pt idx="4">
                  <c:v>40430</c:v>
                </c:pt>
                <c:pt idx="5">
                  <c:v>40501</c:v>
                </c:pt>
                <c:pt idx="6">
                  <c:v>49865</c:v>
                </c:pt>
                <c:pt idx="7">
                  <c:v>49084</c:v>
                </c:pt>
                <c:pt idx="8">
                  <c:v>57552</c:v>
                </c:pt>
                <c:pt idx="9">
                  <c:v>72428</c:v>
                </c:pt>
                <c:pt idx="10">
                  <c:v>76123</c:v>
                </c:pt>
                <c:pt idx="11">
                  <c:v>82036</c:v>
                </c:pt>
                <c:pt idx="12">
                  <c:v>80278</c:v>
                </c:pt>
                <c:pt idx="13">
                  <c:v>83329</c:v>
                </c:pt>
                <c:pt idx="14">
                  <c:v>87572</c:v>
                </c:pt>
                <c:pt idx="15">
                  <c:v>88179</c:v>
                </c:pt>
                <c:pt idx="16">
                  <c:v>81080</c:v>
                </c:pt>
                <c:pt idx="17">
                  <c:v>87945</c:v>
                </c:pt>
                <c:pt idx="18">
                  <c:v>89860</c:v>
                </c:pt>
                <c:pt idx="19">
                  <c:v>102822</c:v>
                </c:pt>
                <c:pt idx="20">
                  <c:v>89425</c:v>
                </c:pt>
                <c:pt idx="21">
                  <c:v>88357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04A-4FC9-9673-762E113C7C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282168"/>
        <c:axId val="380284792"/>
      </c:barChart>
      <c:catAx>
        <c:axId val="380282168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284792"/>
        <c:crosses val="autoZero"/>
        <c:auto val="1"/>
        <c:lblAlgn val="ctr"/>
        <c:lblOffset val="100"/>
        <c:tickMarkSkip val="1"/>
        <c:noMultiLvlLbl val="1"/>
      </c:catAx>
      <c:valAx>
        <c:axId val="380284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0282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% of Groups Inspecting by Week in September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'End Date Table'!$C$1</c:f>
              <c:strCache>
                <c:ptCount val="1"/>
                <c:pt idx="0">
                  <c:v>Percent Still 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'End Date Table'!$A$2:$A$6</c:f>
              <c:strCache>
                <c:ptCount val="5"/>
                <c:pt idx="0">
                  <c:v>Until 9/1</c:v>
                </c:pt>
                <c:pt idx="1">
                  <c:v>Until 9/8</c:v>
                </c:pt>
                <c:pt idx="2">
                  <c:v>Until 9/15</c:v>
                </c:pt>
                <c:pt idx="3">
                  <c:v>Until 9/22</c:v>
                </c:pt>
                <c:pt idx="4">
                  <c:v>Until 10/1</c:v>
                </c:pt>
              </c:strCache>
            </c:strRef>
          </c:cat>
          <c:val>
            <c:numRef>
              <c:f>'End Date Table'!$C$2:$C$6</c:f>
              <c:numCache>
                <c:formatCode>0.0</c:formatCode>
                <c:ptCount val="5"/>
                <c:pt idx="0">
                  <c:v>0.85524568754756458</c:v>
                </c:pt>
                <c:pt idx="1">
                  <c:v>0.4160153542188641</c:v>
                </c:pt>
                <c:pt idx="2">
                  <c:v>0.31108355632721951</c:v>
                </c:pt>
                <c:pt idx="3">
                  <c:v>0.24004725084618783</c:v>
                </c:pt>
                <c:pt idx="4">
                  <c:v>0.12306537230520291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67-4AC0-8F4B-2B9F06F84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9227232"/>
        <c:axId val="699221656"/>
      </c:barChart>
      <c:catAx>
        <c:axId val="69922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221656"/>
        <c:crosses val="autoZero"/>
        <c:auto val="1"/>
        <c:lblAlgn val="ctr"/>
        <c:lblOffset val="100"/>
        <c:noMultiLvlLbl val="0"/>
      </c:catAx>
      <c:valAx>
        <c:axId val="69922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22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/>
              <a:t>% of</a:t>
            </a:r>
            <a:r>
              <a:rPr lang="en-US" sz="1800" baseline="0" dirty="0"/>
              <a:t> Groups Inspecting by Week in May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Sheet1!$F$13:$F$17</c:f>
              <c:strCache>
                <c:ptCount val="5"/>
                <c:pt idx="0">
                  <c:v>Before 5/1</c:v>
                </c:pt>
                <c:pt idx="1">
                  <c:v>Before 5/8</c:v>
                </c:pt>
                <c:pt idx="2">
                  <c:v>Before 5/15</c:v>
                </c:pt>
                <c:pt idx="3">
                  <c:v>Before 5/22</c:v>
                </c:pt>
                <c:pt idx="4">
                  <c:v>Before 6/1</c:v>
                </c:pt>
              </c:strCache>
            </c:strRef>
          </c:cat>
          <c:val>
            <c:numRef>
              <c:f>Sheet1!$H$13:$H$17</c:f>
              <c:numCache>
                <c:formatCode>General</c:formatCode>
                <c:ptCount val="5"/>
                <c:pt idx="0">
                  <c:v>7.9464567886506576E-2</c:v>
                </c:pt>
                <c:pt idx="1">
                  <c:v>0.14924880391525494</c:v>
                </c:pt>
                <c:pt idx="2">
                  <c:v>0.22075941029950538</c:v>
                </c:pt>
                <c:pt idx="3">
                  <c:v>0.35130447884794824</c:v>
                </c:pt>
                <c:pt idx="4">
                  <c:v>0.7507447803757904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A2-4043-8C5D-515AFEBA2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1694208"/>
        <c:axId val="771692240"/>
      </c:barChart>
      <c:catAx>
        <c:axId val="771694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92240"/>
        <c:crosses val="autoZero"/>
        <c:auto val="1"/>
        <c:lblAlgn val="ctr"/>
        <c:lblOffset val="100"/>
        <c:noMultiLvlLbl val="0"/>
      </c:catAx>
      <c:valAx>
        <c:axId val="771692240"/>
        <c:scaling>
          <c:orientation val="minMax"/>
          <c:max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694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>
                <a:effectLst/>
              </a:rPr>
              <a:t>% Inspections with Plants Found by Week in September</a:t>
            </a:r>
            <a:endParaRPr lang="en-US" sz="11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'September Data By Year'!$K$29</c:f>
              <c:strCache>
                <c:ptCount val="1"/>
                <c:pt idx="0">
                  <c:v>2014-2022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'September Data By Year'!$L$25:$P$25</c:f>
              <c:strCache>
                <c:ptCount val="5"/>
                <c:pt idx="0">
                  <c:v>Week 35</c:v>
                </c:pt>
                <c:pt idx="1">
                  <c:v>Week 36</c:v>
                </c:pt>
                <c:pt idx="2">
                  <c:v>Week 37</c:v>
                </c:pt>
                <c:pt idx="3">
                  <c:v>Week 38</c:v>
                </c:pt>
                <c:pt idx="4">
                  <c:v>Week 39</c:v>
                </c:pt>
              </c:strCache>
            </c:strRef>
          </c:cat>
          <c:val>
            <c:numRef>
              <c:f>'September Data By Year'!$L$29:$P$29</c:f>
              <c:numCache>
                <c:formatCode>General</c:formatCode>
                <c:ptCount val="5"/>
                <c:pt idx="0">
                  <c:v>5.3341698855274941E-2</c:v>
                </c:pt>
                <c:pt idx="1">
                  <c:v>5.3724887275640676E-2</c:v>
                </c:pt>
                <c:pt idx="2">
                  <c:v>4.5268694231886897E-2</c:v>
                </c:pt>
                <c:pt idx="3">
                  <c:v>4.7926190372270236E-2</c:v>
                </c:pt>
                <c:pt idx="4">
                  <c:v>2.4587391094061588E-2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0C8-4428-B71A-9A8232345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33925600"/>
        <c:axId val="533926912"/>
      </c:lineChart>
      <c:catAx>
        <c:axId val="5339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926912"/>
        <c:crosses val="autoZero"/>
        <c:auto val="1"/>
        <c:lblAlgn val="ctr"/>
        <c:lblOffset val="100"/>
        <c:noMultiLvlLbl val="0"/>
      </c:catAx>
      <c:valAx>
        <c:axId val="53392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3925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>
                <a:effectLst/>
              </a:rPr>
              <a:t>% Inspections with Plants Found by Week in May</a:t>
            </a:r>
            <a:endParaRPr lang="en-US" sz="105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Sheet3!$D$1</c:f>
              <c:strCache>
                <c:ptCount val="1"/>
                <c:pt idx="0">
                  <c:v>Plants per Inspection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Sheet3!$A$2:$A$7</c:f>
              <c:strCache>
                <c:ptCount val="6"/>
                <c:pt idx="0">
                  <c:v>Week 17</c:v>
                </c:pt>
                <c:pt idx="1">
                  <c:v>Week 18</c:v>
                </c:pt>
                <c:pt idx="2">
                  <c:v>Week 19</c:v>
                </c:pt>
                <c:pt idx="3">
                  <c:v>Week 20</c:v>
                </c:pt>
                <c:pt idx="4">
                  <c:v>Week 21</c:v>
                </c:pt>
                <c:pt idx="5">
                  <c:v>Week 22</c:v>
                </c:pt>
              </c:strCache>
            </c:strRef>
          </c:cat>
          <c:val>
            <c:numRef>
              <c:f>Sheet3!$D$2:$D$7</c:f>
              <c:numCache>
                <c:formatCode>General</c:formatCode>
                <c:ptCount val="6"/>
                <c:pt idx="0">
                  <c:v>8.3932853717026377E-3</c:v>
                </c:pt>
                <c:pt idx="1">
                  <c:v>7.5603373073567896E-3</c:v>
                </c:pt>
                <c:pt idx="2">
                  <c:v>1.1377245508982036E-2</c:v>
                </c:pt>
                <c:pt idx="3">
                  <c:v>1.9457336665476617E-2</c:v>
                </c:pt>
                <c:pt idx="4">
                  <c:v>1.8174293892471636E-2</c:v>
                </c:pt>
                <c:pt idx="5">
                  <c:v>1.8944441225884942E-2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46-4CAA-A67A-621B0E27A5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3144544"/>
        <c:axId val="883139296"/>
      </c:lineChart>
      <c:catAx>
        <c:axId val="88314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139296"/>
        <c:crosses val="autoZero"/>
        <c:auto val="1"/>
        <c:lblAlgn val="ctr"/>
        <c:lblOffset val="100"/>
        <c:noMultiLvlLbl val="0"/>
      </c:catAx>
      <c:valAx>
        <c:axId val="883139296"/>
        <c:scaling>
          <c:orientation val="minMax"/>
          <c:max val="6.0000000000000012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314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/>
              <a:t>%</a:t>
            </a:r>
            <a:r>
              <a:rPr lang="en-US" sz="1200" baseline="0" dirty="0"/>
              <a:t> Inspections with Plants Found by Week in May</a:t>
            </a:r>
            <a:endParaRPr lang="en-US" sz="1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Groups Covering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Week 17</c:v>
                </c:pt>
                <c:pt idx="1">
                  <c:v>Week 18</c:v>
                </c:pt>
                <c:pt idx="2">
                  <c:v>Week 19</c:v>
                </c:pt>
                <c:pt idx="3">
                  <c:v>Week 20</c:v>
                </c:pt>
                <c:pt idx="4">
                  <c:v>Week 21</c:v>
                </c:pt>
                <c:pt idx="5">
                  <c:v>Week 22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1">
                  <c:v>7.9464567886506576E-2</c:v>
                </c:pt>
                <c:pt idx="2">
                  <c:v>0.14924880391525494</c:v>
                </c:pt>
                <c:pt idx="3">
                  <c:v>0.22075941029950538</c:v>
                </c:pt>
                <c:pt idx="4">
                  <c:v>0.35130447884794824</c:v>
                </c:pt>
                <c:pt idx="5">
                  <c:v>0.7507447803757904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F-4231-8044-846C89F6C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84668152"/>
        <c:axId val="88467372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Plants/INSP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Week 17</c:v>
                </c:pt>
                <c:pt idx="1">
                  <c:v>Week 18</c:v>
                </c:pt>
                <c:pt idx="2">
                  <c:v>Week 19</c:v>
                </c:pt>
                <c:pt idx="3">
                  <c:v>Week 20</c:v>
                </c:pt>
                <c:pt idx="4">
                  <c:v>Week 21</c:v>
                </c:pt>
                <c:pt idx="5">
                  <c:v>Week 22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8.3932853717026377E-3</c:v>
                </c:pt>
                <c:pt idx="1">
                  <c:v>7.5603373073567896E-3</c:v>
                </c:pt>
                <c:pt idx="2">
                  <c:v>1.1377245508982036E-2</c:v>
                </c:pt>
                <c:pt idx="3">
                  <c:v>1.9457336665476617E-2</c:v>
                </c:pt>
                <c:pt idx="4">
                  <c:v>1.8174293892471636E-2</c:v>
                </c:pt>
                <c:pt idx="5">
                  <c:v>1.8944441225884942E-2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FF-4231-8044-846C89F6C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10731760"/>
        <c:axId val="822488176"/>
      </c:lineChart>
      <c:catAx>
        <c:axId val="884668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4673728"/>
        <c:crosses val="autoZero"/>
        <c:auto val="1"/>
        <c:lblAlgn val="ctr"/>
        <c:lblOffset val="100"/>
        <c:noMultiLvlLbl val="0"/>
      </c:catAx>
      <c:valAx>
        <c:axId val="884673728"/>
        <c:scaling>
          <c:orientation val="minMax"/>
          <c:max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4668152"/>
        <c:crosses val="autoZero"/>
        <c:crossBetween val="between"/>
      </c:valAx>
      <c:valAx>
        <c:axId val="822488176"/>
        <c:scaling>
          <c:orientation val="minMax"/>
          <c:max val="6.0000000000000012E-2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31760"/>
        <c:crosses val="max"/>
        <c:crossBetween val="between"/>
      </c:valAx>
      <c:catAx>
        <c:axId val="710731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224881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 dirty="0">
                <a:effectLst/>
              </a:rPr>
              <a:t>% Inspections with Plants Found by Week in September</a:t>
            </a:r>
            <a:endParaRPr lang="en-US" sz="105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</c:f>
              <c:strCache>
                <c:ptCount val="1"/>
                <c:pt idx="0">
                  <c:v>% Groups Covering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Sheet1!$A$10:$A$14</c:f>
              <c:strCache>
                <c:ptCount val="5"/>
                <c:pt idx="0">
                  <c:v>Week 35</c:v>
                </c:pt>
                <c:pt idx="1">
                  <c:v>Week 36</c:v>
                </c:pt>
                <c:pt idx="2">
                  <c:v>Week 37</c:v>
                </c:pt>
                <c:pt idx="3">
                  <c:v>Week 38</c:v>
                </c:pt>
                <c:pt idx="4">
                  <c:v>Week 39</c:v>
                </c:pt>
              </c:strCache>
            </c:strRef>
          </c:cat>
          <c:val>
            <c:numRef>
              <c:f>Sheet1!$B$10:$B$14</c:f>
              <c:numCache>
                <c:formatCode>General</c:formatCode>
                <c:ptCount val="5"/>
                <c:pt idx="0">
                  <c:v>0.85524568754756447</c:v>
                </c:pt>
                <c:pt idx="1">
                  <c:v>0.4160153542188641</c:v>
                </c:pt>
                <c:pt idx="2">
                  <c:v>0.31108355632721951</c:v>
                </c:pt>
                <c:pt idx="3">
                  <c:v>0.24004725084618783</c:v>
                </c:pt>
                <c:pt idx="4">
                  <c:v>0.1230653723052029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CF-4E99-A147-52C80DCA5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22673144"/>
        <c:axId val="822671176"/>
      </c:barChart>
      <c:lineChart>
        <c:grouping val="stacked"/>
        <c:varyColors val="0"/>
        <c:ser>
          <c:idx val="1"/>
          <c:order val="1"/>
          <c:tx>
            <c:strRef>
              <c:f>Sheet1!$C$9</c:f>
              <c:strCache>
                <c:ptCount val="1"/>
                <c:pt idx="0">
                  <c:v>Plants/INSP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Sheet1!$A$10:$A$14</c:f>
              <c:strCache>
                <c:ptCount val="5"/>
                <c:pt idx="0">
                  <c:v>Week 35</c:v>
                </c:pt>
                <c:pt idx="1">
                  <c:v>Week 36</c:v>
                </c:pt>
                <c:pt idx="2">
                  <c:v>Week 37</c:v>
                </c:pt>
                <c:pt idx="3">
                  <c:v>Week 38</c:v>
                </c:pt>
                <c:pt idx="4">
                  <c:v>Week 39</c:v>
                </c:pt>
              </c:strCache>
            </c:strRef>
          </c:cat>
          <c:val>
            <c:numRef>
              <c:f>Sheet1!$C$10:$C$14</c:f>
              <c:numCache>
                <c:formatCode>General</c:formatCode>
                <c:ptCount val="5"/>
                <c:pt idx="0">
                  <c:v>5.3341698855274941E-2</c:v>
                </c:pt>
                <c:pt idx="1">
                  <c:v>5.3724887275640676E-2</c:v>
                </c:pt>
                <c:pt idx="2">
                  <c:v>4.5268694231886897E-2</c:v>
                </c:pt>
                <c:pt idx="3">
                  <c:v>4.7926190372270236E-2</c:v>
                </c:pt>
                <c:pt idx="4">
                  <c:v>2.4587391094061588E-2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3CF-4E99-A147-52C80DCA5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3354984"/>
        <c:axId val="893361872"/>
      </c:lineChart>
      <c:catAx>
        <c:axId val="82267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2671176"/>
        <c:crosses val="autoZero"/>
        <c:auto val="1"/>
        <c:lblAlgn val="ctr"/>
        <c:lblOffset val="100"/>
        <c:noMultiLvlLbl val="0"/>
      </c:catAx>
      <c:valAx>
        <c:axId val="822671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2673144"/>
        <c:crosses val="autoZero"/>
        <c:crossBetween val="between"/>
      </c:valAx>
      <c:valAx>
        <c:axId val="893361872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3354984"/>
        <c:crosses val="max"/>
        <c:crossBetween val="between"/>
      </c:valAx>
      <c:catAx>
        <c:axId val="8933549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93361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'Sheet 1'!$B$1</c:f>
              <c:strCache>
                <c:ptCount val="1"/>
                <c:pt idx="0">
                  <c:v>Inspections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'Sheet 1'!$A$2:$A$20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'Sheet 1'!$B$2:$B$20</c:f>
              <c:numCache>
                <c:formatCode>General</c:formatCode>
                <c:ptCount val="19"/>
                <c:pt idx="0">
                  <c:v>30229</c:v>
                </c:pt>
                <c:pt idx="1">
                  <c:v>40430</c:v>
                </c:pt>
                <c:pt idx="2">
                  <c:v>40501</c:v>
                </c:pt>
                <c:pt idx="3">
                  <c:v>49865</c:v>
                </c:pt>
                <c:pt idx="4">
                  <c:v>49084</c:v>
                </c:pt>
                <c:pt idx="5">
                  <c:v>57532</c:v>
                </c:pt>
                <c:pt idx="6">
                  <c:v>72428</c:v>
                </c:pt>
                <c:pt idx="7">
                  <c:v>76123</c:v>
                </c:pt>
                <c:pt idx="8">
                  <c:v>82036</c:v>
                </c:pt>
                <c:pt idx="9">
                  <c:v>80278</c:v>
                </c:pt>
                <c:pt idx="10">
                  <c:v>83329</c:v>
                </c:pt>
                <c:pt idx="11">
                  <c:v>87572</c:v>
                </c:pt>
                <c:pt idx="12">
                  <c:v>88179</c:v>
                </c:pt>
                <c:pt idx="13">
                  <c:v>81080</c:v>
                </c:pt>
                <c:pt idx="14">
                  <c:v>87945</c:v>
                </c:pt>
                <c:pt idx="15">
                  <c:v>89860</c:v>
                </c:pt>
                <c:pt idx="16">
                  <c:v>102822</c:v>
                </c:pt>
                <c:pt idx="17">
                  <c:v>89425</c:v>
                </c:pt>
                <c:pt idx="18">
                  <c:v>85052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34-4347-8C7D-F14E46A9D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51218512"/>
        <c:axId val="651214904"/>
      </c:barChart>
      <c:lineChart>
        <c:grouping val="standard"/>
        <c:varyColors val="0"/>
        <c:ser>
          <c:idx val="1"/>
          <c:order val="1"/>
          <c:tx>
            <c:strRef>
              <c:f>'Sheet 1'!$D$1</c:f>
              <c:strCache>
                <c:ptCount val="1"/>
                <c:pt idx="0">
                  <c:v>Invasives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'Sheet 1'!$A$2:$A$20</c:f>
              <c:numCache>
                <c:formatCode>General</c:formatCode>
                <c:ptCount val="19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  <c:pt idx="16">
                  <c:v>2020</c:v>
                </c:pt>
                <c:pt idx="17">
                  <c:v>2021</c:v>
                </c:pt>
                <c:pt idx="18">
                  <c:v>2022</c:v>
                </c:pt>
              </c:numCache>
            </c:numRef>
          </c:cat>
          <c:val>
            <c:numRef>
              <c:f>'Sheet 1'!$D$2:$D$20</c:f>
              <c:numCache>
                <c:formatCode>General</c:formatCode>
                <c:ptCount val="19"/>
                <c:pt idx="0">
                  <c:v>260</c:v>
                </c:pt>
                <c:pt idx="1">
                  <c:v>446</c:v>
                </c:pt>
                <c:pt idx="2">
                  <c:v>426</c:v>
                </c:pt>
                <c:pt idx="3">
                  <c:v>170</c:v>
                </c:pt>
                <c:pt idx="4">
                  <c:v>114</c:v>
                </c:pt>
                <c:pt idx="5">
                  <c:v>254</c:v>
                </c:pt>
                <c:pt idx="6">
                  <c:v>282</c:v>
                </c:pt>
                <c:pt idx="7">
                  <c:v>287</c:v>
                </c:pt>
                <c:pt idx="8">
                  <c:v>280</c:v>
                </c:pt>
                <c:pt idx="9">
                  <c:v>171</c:v>
                </c:pt>
                <c:pt idx="10">
                  <c:v>105</c:v>
                </c:pt>
                <c:pt idx="11">
                  <c:v>94</c:v>
                </c:pt>
                <c:pt idx="12">
                  <c:v>125</c:v>
                </c:pt>
                <c:pt idx="13">
                  <c:v>77</c:v>
                </c:pt>
                <c:pt idx="14">
                  <c:v>94</c:v>
                </c:pt>
                <c:pt idx="15">
                  <c:v>74</c:v>
                </c:pt>
                <c:pt idx="16">
                  <c:v>118</c:v>
                </c:pt>
                <c:pt idx="17">
                  <c:v>75</c:v>
                </c:pt>
                <c:pt idx="18">
                  <c:v>128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34-4347-8C7D-F14E46A9DB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7709248"/>
        <c:axId val="977708920"/>
      </c:lineChart>
      <c:catAx>
        <c:axId val="65121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214904"/>
        <c:crosses val="autoZero"/>
        <c:auto val="1"/>
        <c:lblAlgn val="ctr"/>
        <c:lblOffset val="100"/>
        <c:tickLblSkip val="2"/>
        <c:noMultiLvlLbl val="0"/>
      </c:catAx>
      <c:valAx>
        <c:axId val="651214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Inspections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1218512"/>
        <c:crosses val="autoZero"/>
        <c:crossBetween val="between"/>
      </c:valAx>
      <c:valAx>
        <c:axId val="97770892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Invasives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709248"/>
        <c:crosses val="max"/>
        <c:crossBetween val="between"/>
      </c:valAx>
      <c:catAx>
        <c:axId val="977709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7770892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Inspections on Boats Entering by Hour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Hour'!$B$1</c:f>
              <c:strCache>
                <c:ptCount val="1"/>
                <c:pt idx="0">
                  <c:v>Entering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'By Hour'!$A$2:$A$25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'By Hour'!$B$2:$B$25</c:f>
              <c:numCache>
                <c:formatCode>General</c:formatCode>
                <c:ptCount val="24"/>
                <c:pt idx="0">
                  <c:v>63</c:v>
                </c:pt>
                <c:pt idx="1">
                  <c:v>35</c:v>
                </c:pt>
                <c:pt idx="2">
                  <c:v>6</c:v>
                </c:pt>
                <c:pt idx="3">
                  <c:v>23</c:v>
                </c:pt>
                <c:pt idx="4">
                  <c:v>836</c:v>
                </c:pt>
                <c:pt idx="5">
                  <c:v>9219</c:v>
                </c:pt>
                <c:pt idx="6">
                  <c:v>22034</c:v>
                </c:pt>
                <c:pt idx="7">
                  <c:v>22892</c:v>
                </c:pt>
                <c:pt idx="8">
                  <c:v>26842</c:v>
                </c:pt>
                <c:pt idx="9">
                  <c:v>40383</c:v>
                </c:pt>
                <c:pt idx="10">
                  <c:v>54836</c:v>
                </c:pt>
                <c:pt idx="11">
                  <c:v>58133</c:v>
                </c:pt>
                <c:pt idx="12">
                  <c:v>54629</c:v>
                </c:pt>
                <c:pt idx="13">
                  <c:v>49806</c:v>
                </c:pt>
                <c:pt idx="14">
                  <c:v>42556</c:v>
                </c:pt>
                <c:pt idx="15">
                  <c:v>34063</c:v>
                </c:pt>
                <c:pt idx="16">
                  <c:v>26610</c:v>
                </c:pt>
                <c:pt idx="17">
                  <c:v>17103</c:v>
                </c:pt>
                <c:pt idx="18">
                  <c:v>8557</c:v>
                </c:pt>
                <c:pt idx="19">
                  <c:v>1019</c:v>
                </c:pt>
                <c:pt idx="20">
                  <c:v>60</c:v>
                </c:pt>
                <c:pt idx="21">
                  <c:v>8</c:v>
                </c:pt>
                <c:pt idx="22">
                  <c:v>19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E8-4A11-923F-F0ED51FC1E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208552"/>
        <c:axId val="571209536"/>
      </c:barChart>
      <c:catAx>
        <c:axId val="57120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09536"/>
        <c:crosses val="autoZero"/>
        <c:auto val="1"/>
        <c:lblAlgn val="ctr"/>
        <c:lblOffset val="100"/>
        <c:noMultiLvlLbl val="0"/>
      </c:catAx>
      <c:valAx>
        <c:axId val="57120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08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Inspections on Boats Leaving by Hour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Hour'!$C$1</c:f>
              <c:strCache>
                <c:ptCount val="1"/>
                <c:pt idx="0">
                  <c:v>Leaving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'By Hour'!$A$2:$A$25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'By Hour'!$C$2:$C$25</c:f>
              <c:numCache>
                <c:formatCode>General</c:formatCode>
                <c:ptCount val="24"/>
                <c:pt idx="0">
                  <c:v>423</c:v>
                </c:pt>
                <c:pt idx="1">
                  <c:v>26</c:v>
                </c:pt>
                <c:pt idx="2">
                  <c:v>15</c:v>
                </c:pt>
                <c:pt idx="3">
                  <c:v>16</c:v>
                </c:pt>
                <c:pt idx="4">
                  <c:v>14</c:v>
                </c:pt>
                <c:pt idx="5">
                  <c:v>79</c:v>
                </c:pt>
                <c:pt idx="6">
                  <c:v>476</c:v>
                </c:pt>
                <c:pt idx="7">
                  <c:v>2984</c:v>
                </c:pt>
                <c:pt idx="8">
                  <c:v>8231</c:v>
                </c:pt>
                <c:pt idx="9">
                  <c:v>15245</c:v>
                </c:pt>
                <c:pt idx="10">
                  <c:v>21994</c:v>
                </c:pt>
                <c:pt idx="11">
                  <c:v>27570</c:v>
                </c:pt>
                <c:pt idx="12">
                  <c:v>29817</c:v>
                </c:pt>
                <c:pt idx="13">
                  <c:v>31793</c:v>
                </c:pt>
                <c:pt idx="14">
                  <c:v>37812</c:v>
                </c:pt>
                <c:pt idx="15">
                  <c:v>48080</c:v>
                </c:pt>
                <c:pt idx="16">
                  <c:v>52534</c:v>
                </c:pt>
                <c:pt idx="17">
                  <c:v>31463</c:v>
                </c:pt>
                <c:pt idx="18">
                  <c:v>14580</c:v>
                </c:pt>
                <c:pt idx="19">
                  <c:v>3150</c:v>
                </c:pt>
                <c:pt idx="20">
                  <c:v>214</c:v>
                </c:pt>
                <c:pt idx="21">
                  <c:v>26</c:v>
                </c:pt>
                <c:pt idx="22">
                  <c:v>18</c:v>
                </c:pt>
                <c:pt idx="2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0-4E06-BF33-59EB0A70B2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1208552"/>
        <c:axId val="571209536"/>
      </c:barChart>
      <c:catAx>
        <c:axId val="57120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09536"/>
        <c:crosses val="autoZero"/>
        <c:auto val="1"/>
        <c:lblAlgn val="ctr"/>
        <c:lblOffset val="100"/>
        <c:noMultiLvlLbl val="0"/>
      </c:catAx>
      <c:valAx>
        <c:axId val="571209536"/>
        <c:scaling>
          <c:orientation val="minMax"/>
          <c:max val="7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085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Entering vs. Leaving by Hour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Hour'!$B$1</c:f>
              <c:strCache>
                <c:ptCount val="1"/>
                <c:pt idx="0">
                  <c:v>Entering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'By Hour'!$A$2:$A$25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'By Hour'!$B$2:$B$25</c:f>
              <c:numCache>
                <c:formatCode>General</c:formatCode>
                <c:ptCount val="24"/>
                <c:pt idx="0">
                  <c:v>63</c:v>
                </c:pt>
                <c:pt idx="1">
                  <c:v>35</c:v>
                </c:pt>
                <c:pt idx="2">
                  <c:v>6</c:v>
                </c:pt>
                <c:pt idx="3">
                  <c:v>23</c:v>
                </c:pt>
                <c:pt idx="4">
                  <c:v>836</c:v>
                </c:pt>
                <c:pt idx="5">
                  <c:v>9219</c:v>
                </c:pt>
                <c:pt idx="6">
                  <c:v>22034</c:v>
                </c:pt>
                <c:pt idx="7">
                  <c:v>22892</c:v>
                </c:pt>
                <c:pt idx="8">
                  <c:v>26842</c:v>
                </c:pt>
                <c:pt idx="9">
                  <c:v>40383</c:v>
                </c:pt>
                <c:pt idx="10">
                  <c:v>54836</c:v>
                </c:pt>
                <c:pt idx="11">
                  <c:v>58133</c:v>
                </c:pt>
                <c:pt idx="12">
                  <c:v>54629</c:v>
                </c:pt>
                <c:pt idx="13">
                  <c:v>49806</c:v>
                </c:pt>
                <c:pt idx="14">
                  <c:v>42556</c:v>
                </c:pt>
                <c:pt idx="15">
                  <c:v>34063</c:v>
                </c:pt>
                <c:pt idx="16">
                  <c:v>26610</c:v>
                </c:pt>
                <c:pt idx="17">
                  <c:v>17103</c:v>
                </c:pt>
                <c:pt idx="18">
                  <c:v>8557</c:v>
                </c:pt>
                <c:pt idx="19">
                  <c:v>1019</c:v>
                </c:pt>
                <c:pt idx="20">
                  <c:v>60</c:v>
                </c:pt>
                <c:pt idx="21">
                  <c:v>8</c:v>
                </c:pt>
                <c:pt idx="22">
                  <c:v>19</c:v>
                </c:pt>
                <c:pt idx="2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A-4369-8DD8-D55B1C2DC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71208552"/>
        <c:axId val="571209536"/>
      </c:barChart>
      <c:lineChart>
        <c:grouping val="standard"/>
        <c:varyColors val="0"/>
        <c:ser>
          <c:idx val="1"/>
          <c:order val="1"/>
          <c:tx>
            <c:strRef>
              <c:f>'By Hour'!$C$1</c:f>
              <c:strCache>
                <c:ptCount val="1"/>
                <c:pt idx="0">
                  <c:v>Leaving</c:v>
                </c:pt>
              </c:strCache>
            </c:strRef>
          </c:tx>
          <c:spPr>
            <a:effectLst/>
          </c:spPr>
          <c:marker>
            <c:symbol val="none"/>
          </c:marker>
          <c:cat>
            <c:numRef>
              <c:f>'By Hour'!$A$2:$A$25</c:f>
              <c:numCache>
                <c:formatCode>General</c:formatCode>
                <c:ptCount val="2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</c:numCache>
            </c:numRef>
          </c:cat>
          <c:val>
            <c:numRef>
              <c:f>'By Hour'!$C$2:$C$25</c:f>
              <c:numCache>
                <c:formatCode>General</c:formatCode>
                <c:ptCount val="24"/>
                <c:pt idx="0">
                  <c:v>423</c:v>
                </c:pt>
                <c:pt idx="1">
                  <c:v>26</c:v>
                </c:pt>
                <c:pt idx="2">
                  <c:v>15</c:v>
                </c:pt>
                <c:pt idx="3">
                  <c:v>16</c:v>
                </c:pt>
                <c:pt idx="4">
                  <c:v>14</c:v>
                </c:pt>
                <c:pt idx="5">
                  <c:v>79</c:v>
                </c:pt>
                <c:pt idx="6">
                  <c:v>476</c:v>
                </c:pt>
                <c:pt idx="7">
                  <c:v>2984</c:v>
                </c:pt>
                <c:pt idx="8">
                  <c:v>8231</c:v>
                </c:pt>
                <c:pt idx="9">
                  <c:v>15245</c:v>
                </c:pt>
                <c:pt idx="10">
                  <c:v>21994</c:v>
                </c:pt>
                <c:pt idx="11">
                  <c:v>27570</c:v>
                </c:pt>
                <c:pt idx="12">
                  <c:v>29817</c:v>
                </c:pt>
                <c:pt idx="13">
                  <c:v>31793</c:v>
                </c:pt>
                <c:pt idx="14">
                  <c:v>37812</c:v>
                </c:pt>
                <c:pt idx="15">
                  <c:v>48080</c:v>
                </c:pt>
                <c:pt idx="16">
                  <c:v>52534</c:v>
                </c:pt>
                <c:pt idx="17">
                  <c:v>31463</c:v>
                </c:pt>
                <c:pt idx="18">
                  <c:v>14580</c:v>
                </c:pt>
                <c:pt idx="19">
                  <c:v>3150</c:v>
                </c:pt>
                <c:pt idx="20">
                  <c:v>214</c:v>
                </c:pt>
                <c:pt idx="21">
                  <c:v>26</c:v>
                </c:pt>
                <c:pt idx="22">
                  <c:v>18</c:v>
                </c:pt>
                <c:pt idx="2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5A-4369-8DD8-D55B1C2DC6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6281248"/>
        <c:axId val="686283216"/>
      </c:lineChart>
      <c:catAx>
        <c:axId val="571208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09536"/>
        <c:crosses val="autoZero"/>
        <c:auto val="1"/>
        <c:lblAlgn val="ctr"/>
        <c:lblOffset val="100"/>
        <c:noMultiLvlLbl val="0"/>
      </c:catAx>
      <c:valAx>
        <c:axId val="57120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1208552"/>
        <c:crosses val="autoZero"/>
        <c:crossBetween val="between"/>
      </c:valAx>
      <c:valAx>
        <c:axId val="68628321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686281248"/>
        <c:crosses val="max"/>
        <c:crossBetween val="between"/>
      </c:valAx>
      <c:catAx>
        <c:axId val="6862812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86283216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0" i="0" baseline="0">
                <a:effectLst/>
              </a:rPr>
              <a:t>Inspections and Plants Found by Day of the Week</a:t>
            </a:r>
            <a:endParaRPr lang="en-US" sz="105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Inspections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Sunday</c:v>
                </c:pt>
                <c:pt idx="1">
                  <c:v>Monday</c:v>
                </c:pt>
                <c:pt idx="2">
                  <c:v>Tuesday</c:v>
                </c:pt>
                <c:pt idx="3">
                  <c:v>Wednesday</c:v>
                </c:pt>
                <c:pt idx="4">
                  <c:v>Thursday</c:v>
                </c:pt>
                <c:pt idx="5">
                  <c:v>Friday</c:v>
                </c:pt>
                <c:pt idx="6">
                  <c:v>Saturday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273466</c:v>
                </c:pt>
                <c:pt idx="1">
                  <c:v>59579</c:v>
                </c:pt>
                <c:pt idx="2">
                  <c:v>32753</c:v>
                </c:pt>
                <c:pt idx="3">
                  <c:v>36486</c:v>
                </c:pt>
                <c:pt idx="4">
                  <c:v>39548</c:v>
                </c:pt>
                <c:pt idx="5">
                  <c:v>94499</c:v>
                </c:pt>
                <c:pt idx="6">
                  <c:v>262238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18-48B5-B233-238B71CDE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53371208"/>
        <c:axId val="753365960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Plants Found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Sunday</c:v>
                </c:pt>
                <c:pt idx="1">
                  <c:v>Monday</c:v>
                </c:pt>
                <c:pt idx="2">
                  <c:v>Tuesday</c:v>
                </c:pt>
                <c:pt idx="3">
                  <c:v>Wednesday</c:v>
                </c:pt>
                <c:pt idx="4">
                  <c:v>Thursday</c:v>
                </c:pt>
                <c:pt idx="5">
                  <c:v>Friday</c:v>
                </c:pt>
                <c:pt idx="6">
                  <c:v>Saturday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10863</c:v>
                </c:pt>
                <c:pt idx="1">
                  <c:v>2311</c:v>
                </c:pt>
                <c:pt idx="2">
                  <c:v>916</c:v>
                </c:pt>
                <c:pt idx="3">
                  <c:v>1212</c:v>
                </c:pt>
                <c:pt idx="4">
                  <c:v>1370</c:v>
                </c:pt>
                <c:pt idx="5">
                  <c:v>2992</c:v>
                </c:pt>
                <c:pt idx="6">
                  <c:v>9782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A18-48B5-B233-238B71CDE3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06202664"/>
        <c:axId val="406205616"/>
      </c:lineChart>
      <c:catAx>
        <c:axId val="753371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65960"/>
        <c:crosses val="autoZero"/>
        <c:auto val="1"/>
        <c:lblAlgn val="ctr"/>
        <c:lblOffset val="100"/>
        <c:noMultiLvlLbl val="0"/>
      </c:catAx>
      <c:valAx>
        <c:axId val="753365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3371208"/>
        <c:crosses val="autoZero"/>
        <c:crossBetween val="between"/>
      </c:valAx>
      <c:valAx>
        <c:axId val="406205616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6202664"/>
        <c:crosses val="max"/>
        <c:crossBetween val="between"/>
      </c:valAx>
      <c:catAx>
        <c:axId val="406202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620561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</a:t>
            </a:r>
            <a:r>
              <a:rPr lang="en-US" baseline="0" dirty="0"/>
              <a:t> Inspections with Plants Found by Day of the Week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</c:f>
              <c:strCache>
                <c:ptCount val="1"/>
                <c:pt idx="0">
                  <c:v>Percent_PLANT_per_INSP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Sunday</c:v>
                </c:pt>
                <c:pt idx="1">
                  <c:v>Monday</c:v>
                </c:pt>
                <c:pt idx="2">
                  <c:v>Tuesday</c:v>
                </c:pt>
                <c:pt idx="3">
                  <c:v>Wednesday</c:v>
                </c:pt>
                <c:pt idx="4">
                  <c:v>Thursday</c:v>
                </c:pt>
                <c:pt idx="5">
                  <c:v>Friday</c:v>
                </c:pt>
                <c:pt idx="6">
                  <c:v>Saturday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3.9723402543643448E-2</c:v>
                </c:pt>
                <c:pt idx="1">
                  <c:v>3.8788834992195237E-2</c:v>
                </c:pt>
                <c:pt idx="2">
                  <c:v>2.7966903795072207E-2</c:v>
                </c:pt>
                <c:pt idx="3">
                  <c:v>3.3218220687386946E-2</c:v>
                </c:pt>
                <c:pt idx="4">
                  <c:v>3.4641448366541927E-2</c:v>
                </c:pt>
                <c:pt idx="5">
                  <c:v>3.1661710705933398E-2</c:v>
                </c:pt>
                <c:pt idx="6">
                  <c:v>3.7301992846193149E-2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B3-4143-86FC-B1367A56AF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46905368"/>
        <c:axId val="646898152"/>
      </c:barChart>
      <c:catAx>
        <c:axId val="646905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6898152"/>
        <c:crosses val="autoZero"/>
        <c:auto val="1"/>
        <c:lblAlgn val="ctr"/>
        <c:lblOffset val="100"/>
        <c:noMultiLvlLbl val="0"/>
      </c:catAx>
      <c:valAx>
        <c:axId val="64689815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469053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2014</a:t>
            </a:r>
            <a:r>
              <a:rPr lang="en-US" baseline="0"/>
              <a:t> to 2022 Inspections and Plants Found by Month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Comparisons!$B$12</c:f>
              <c:strCache>
                <c:ptCount val="1"/>
                <c:pt idx="0">
                  <c:v>Inspections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Comparisons!$A$13:$A$19</c:f>
              <c:strCache>
                <c:ptCount val="7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</c:strCache>
            </c:strRef>
          </c:cat>
          <c:val>
            <c:numRef>
              <c:f>Comparisons!$B$13:$B$19</c:f>
              <c:numCache>
                <c:formatCode>General</c:formatCode>
                <c:ptCount val="7"/>
                <c:pt idx="0">
                  <c:v>5273</c:v>
                </c:pt>
                <c:pt idx="1">
                  <c:v>59473</c:v>
                </c:pt>
                <c:pt idx="2">
                  <c:v>181260</c:v>
                </c:pt>
                <c:pt idx="3">
                  <c:v>278890</c:v>
                </c:pt>
                <c:pt idx="4">
                  <c:v>203950</c:v>
                </c:pt>
                <c:pt idx="5">
                  <c:v>61457</c:v>
                </c:pt>
                <c:pt idx="6">
                  <c:v>7517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9A-468C-A69D-45F8F7174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36310936"/>
        <c:axId val="736315528"/>
      </c:barChart>
      <c:lineChart>
        <c:grouping val="standard"/>
        <c:varyColors val="0"/>
        <c:ser>
          <c:idx val="1"/>
          <c:order val="1"/>
          <c:tx>
            <c:strRef>
              <c:f>Comparisons!$C$12</c:f>
              <c:strCache>
                <c:ptCount val="1"/>
                <c:pt idx="0">
                  <c:v>Plants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Comparisons!$A$13:$A$19</c:f>
              <c:strCache>
                <c:ptCount val="7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</c:strCache>
            </c:strRef>
          </c:cat>
          <c:val>
            <c:numRef>
              <c:f>Comparisons!$C$13:$C$19</c:f>
              <c:numCache>
                <c:formatCode>General</c:formatCode>
                <c:ptCount val="7"/>
                <c:pt idx="0">
                  <c:v>31</c:v>
                </c:pt>
                <c:pt idx="1">
                  <c:v>1034</c:v>
                </c:pt>
                <c:pt idx="2">
                  <c:v>5181</c:v>
                </c:pt>
                <c:pt idx="3">
                  <c:v>10245</c:v>
                </c:pt>
                <c:pt idx="4">
                  <c:v>9662</c:v>
                </c:pt>
                <c:pt idx="5">
                  <c:v>3057</c:v>
                </c:pt>
                <c:pt idx="6">
                  <c:v>234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9A-468C-A69D-45F8F71746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861752"/>
        <c:axId val="808862408"/>
      </c:lineChart>
      <c:catAx>
        <c:axId val="736310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315528"/>
        <c:crosses val="autoZero"/>
        <c:auto val="1"/>
        <c:lblAlgn val="ctr"/>
        <c:lblOffset val="100"/>
        <c:noMultiLvlLbl val="0"/>
      </c:catAx>
      <c:valAx>
        <c:axId val="73631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6310936"/>
        <c:crosses val="autoZero"/>
        <c:crossBetween val="between"/>
      </c:valAx>
      <c:valAx>
        <c:axId val="808862408"/>
        <c:scaling>
          <c:orientation val="minMax"/>
        </c:scaling>
        <c:delete val="0"/>
        <c:axPos val="r"/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861752"/>
        <c:crosses val="max"/>
        <c:crossBetween val="between"/>
      </c:valAx>
      <c:catAx>
        <c:axId val="8088617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8088624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% Inspections with Plants Found by Month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Comparisons!$C$33</c:f>
              <c:strCache>
                <c:ptCount val="1"/>
                <c:pt idx="0">
                  <c:v>Plants per Inspection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Comparisons!$A$34:$A$40</c:f>
              <c:strCache>
                <c:ptCount val="7"/>
                <c:pt idx="0">
                  <c:v>April</c:v>
                </c:pt>
                <c:pt idx="1">
                  <c:v>May</c:v>
                </c:pt>
                <c:pt idx="2">
                  <c:v>June</c:v>
                </c:pt>
                <c:pt idx="3">
                  <c:v>July</c:v>
                </c:pt>
                <c:pt idx="4">
                  <c:v>August</c:v>
                </c:pt>
                <c:pt idx="5">
                  <c:v>September</c:v>
                </c:pt>
                <c:pt idx="6">
                  <c:v>October</c:v>
                </c:pt>
              </c:strCache>
            </c:strRef>
          </c:cat>
          <c:val>
            <c:numRef>
              <c:f>Comparisons!$C$34:$C$40</c:f>
              <c:numCache>
                <c:formatCode>General</c:formatCode>
                <c:ptCount val="7"/>
                <c:pt idx="0">
                  <c:v>5.8999999999999999E-3</c:v>
                </c:pt>
                <c:pt idx="1">
                  <c:v>1.7399999999999999E-2</c:v>
                </c:pt>
                <c:pt idx="2">
                  <c:v>2.86E-2</c:v>
                </c:pt>
                <c:pt idx="3">
                  <c:v>3.6699999999999997E-2</c:v>
                </c:pt>
                <c:pt idx="4">
                  <c:v>4.7400000000000005E-2</c:v>
                </c:pt>
                <c:pt idx="5">
                  <c:v>4.9699999999999994E-2</c:v>
                </c:pt>
                <c:pt idx="6">
                  <c:v>3.1099999999999999E-2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DB-4F42-85F1-4EC25AA3E2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93117536"/>
        <c:axId val="693118192"/>
      </c:barChart>
      <c:catAx>
        <c:axId val="693117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118192"/>
        <c:crosses val="autoZero"/>
        <c:auto val="1"/>
        <c:lblAlgn val="ctr"/>
        <c:lblOffset val="100"/>
        <c:noMultiLvlLbl val="0"/>
      </c:catAx>
      <c:valAx>
        <c:axId val="693118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69311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F6B11-1A5B-4FCD-A8E7-0603BFDB4D6C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FFF1C-7ED7-4674-B210-298220CDB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0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Invasives have been here for decades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Over 20 years ago a boat inspection program was put in place to prevent or reduce the spread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Grew each year for a decade until reaching a consistent # of participating groups and inspections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-2004: 27 groups performed 30,229 inspections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-2022: 60 groups performed 88357 inspections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-Grand prize winner: 2020 saw 102,822 inspections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7075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-May and September are mirror images of each other, the difference being vegetative growth in the first half of May. There are simply fewer plants. </a:t>
            </a:r>
          </a:p>
          <a:p>
            <a:r>
              <a:rPr lang="en-US" dirty="0"/>
              <a:t>-What would the counts be if we weren’t missing 70% of our coverage by week 38?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-Weighing early season education and outreach against more plants and invasive fragments found later</a:t>
            </a:r>
          </a:p>
          <a:p>
            <a:r>
              <a:rPr lang="en-US" dirty="0"/>
              <a:t>-Plants per inspection remains high for the groups still conducting inspections</a:t>
            </a:r>
          </a:p>
          <a:p>
            <a:pPr lvl="1"/>
            <a:r>
              <a:rPr lang="en-US" dirty="0"/>
              <a:t>-What are we missing?</a:t>
            </a:r>
          </a:p>
          <a:p>
            <a:r>
              <a:rPr lang="en-US" dirty="0"/>
              <a:t>-Inspections through at least the third week in September</a:t>
            </a:r>
          </a:p>
          <a:p>
            <a:pPr lvl="1"/>
            <a:r>
              <a:rPr lang="en-US" dirty="0"/>
              <a:t>Volunteer coverage</a:t>
            </a:r>
          </a:p>
          <a:p>
            <a:pPr lvl="1"/>
            <a:r>
              <a:rPr lang="en-US" dirty="0"/>
              <a:t>Fewer hours during the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60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63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-118 is under 2% of lakes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04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How do we use the available data to improve our ability to protect the resource? Shoot for less coverage for longer, or shift the window?</a:t>
            </a:r>
          </a:p>
          <a:p>
            <a:pPr lvl="1"/>
            <a:r>
              <a:rPr lang="en-US" dirty="0"/>
              <a:t>-Daily shifts</a:t>
            </a:r>
          </a:p>
          <a:p>
            <a:pPr lvl="1"/>
            <a:r>
              <a:rPr lang="en-US" dirty="0"/>
              <a:t>-Weeks</a:t>
            </a:r>
          </a:p>
          <a:p>
            <a:pPr lvl="1"/>
            <a:r>
              <a:rPr lang="en-US" dirty="0"/>
              <a:t>-Months</a:t>
            </a:r>
          </a:p>
          <a:p>
            <a:endParaRPr lang="en-US" dirty="0"/>
          </a:p>
          <a:p>
            <a:r>
              <a:rPr lang="en-US" dirty="0"/>
              <a:t>Two data sets – all data and 2014-to-2022 subset</a:t>
            </a:r>
          </a:p>
          <a:p>
            <a:pPr lvl="1"/>
            <a:r>
              <a:rPr lang="en-US" dirty="0"/>
              <a:t>All Data</a:t>
            </a:r>
          </a:p>
          <a:p>
            <a:pPr lvl="2"/>
            <a:r>
              <a:rPr lang="en-US" dirty="0"/>
              <a:t>wide variation and outliers in earlier years</a:t>
            </a:r>
          </a:p>
          <a:p>
            <a:pPr lvl="2"/>
            <a:r>
              <a:rPr lang="en-US" dirty="0"/>
              <a:t>Skews some of the conclusions</a:t>
            </a:r>
          </a:p>
          <a:p>
            <a:pPr lvl="2"/>
            <a:r>
              <a:rPr lang="en-US" dirty="0"/>
              <a:t>invasives found are still considered valid saves</a:t>
            </a:r>
          </a:p>
          <a:p>
            <a:pPr lvl="1"/>
            <a:r>
              <a:rPr lang="en-US" dirty="0"/>
              <a:t>2014-2022 subset</a:t>
            </a:r>
          </a:p>
          <a:p>
            <a:pPr lvl="2"/>
            <a:r>
              <a:rPr lang="en-US" dirty="0"/>
              <a:t>number of invasives level off</a:t>
            </a:r>
          </a:p>
          <a:p>
            <a:pPr lvl="2"/>
            <a:r>
              <a:rPr lang="en-US" dirty="0"/>
              <a:t>Natural, or at least convenient, break in the data</a:t>
            </a:r>
          </a:p>
          <a:p>
            <a:pPr lvl="2"/>
            <a:r>
              <a:rPr lang="en-US" dirty="0"/>
              <a:t>What we see moving forward will </a:t>
            </a:r>
            <a:r>
              <a:rPr lang="en-US" i="1" dirty="0"/>
              <a:t>likely</a:t>
            </a:r>
            <a:r>
              <a:rPr lang="en-US" dirty="0"/>
              <a:t> be similar to this subset.</a:t>
            </a:r>
          </a:p>
          <a:p>
            <a:pPr lvl="0"/>
            <a:endParaRPr lang="en-US" dirty="0"/>
          </a:p>
          <a:p>
            <a:pPr lvl="1"/>
            <a:endParaRPr lang="en-US" dirty="0"/>
          </a:p>
          <a:p>
            <a:r>
              <a:rPr lang="en-US" u="sng" dirty="0"/>
              <a:t>Spoiler Alert</a:t>
            </a:r>
            <a:r>
              <a:rPr lang="en-US" dirty="0"/>
              <a:t> – a lot of what you all already suspected is true. Now we have the numbers to back it up.</a:t>
            </a:r>
          </a:p>
          <a:p>
            <a:endParaRPr lang="en-US" dirty="0"/>
          </a:p>
          <a:p>
            <a:r>
              <a:rPr lang="en-US" dirty="0"/>
              <a:t>-Amy Smagula in NH pointed out similar issue in their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31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CBI data set also includes LLV, time of day to the moment of inspection -&gt; hours, weeks, reg numbers for tracking, infested vs uninfested, site-specific, geospatial, organization-specific, State Reg, compared against weather patterns, gas prices, etc. </a:t>
            </a:r>
          </a:p>
          <a:p>
            <a:endParaRPr lang="en-US" dirty="0"/>
          </a:p>
          <a:p>
            <a:r>
              <a:rPr lang="en-US" dirty="0"/>
              <a:t>Counts</a:t>
            </a:r>
          </a:p>
          <a:p>
            <a:pPr lvl="1"/>
            <a:r>
              <a:rPr lang="en-US" dirty="0"/>
              <a:t>Totals provide overall picture</a:t>
            </a:r>
          </a:p>
          <a:p>
            <a:pPr lvl="1"/>
            <a:r>
              <a:rPr lang="en-US" dirty="0"/>
              <a:t>may obscure some information</a:t>
            </a:r>
          </a:p>
          <a:p>
            <a:r>
              <a:rPr lang="en-US" dirty="0"/>
              <a:t>Percentages</a:t>
            </a:r>
          </a:p>
          <a:p>
            <a:pPr lvl="1"/>
            <a:r>
              <a:rPr lang="en-US" dirty="0"/>
              <a:t>Relays value and probability for a single unit of effort</a:t>
            </a:r>
          </a:p>
          <a:p>
            <a:pPr lvl="1"/>
            <a:r>
              <a:rPr lang="en-US" dirty="0"/>
              <a:t>Normalizes effort for varying amounts of coverage</a:t>
            </a:r>
          </a:p>
          <a:p>
            <a:pPr lvl="0"/>
            <a:r>
              <a:rPr lang="en-US" dirty="0"/>
              <a:t>Plants per inspection</a:t>
            </a:r>
          </a:p>
          <a:p>
            <a:pPr lvl="1"/>
            <a:r>
              <a:rPr lang="en-US" dirty="0"/>
              <a:t>-Means boats are in contact with plants</a:t>
            </a:r>
          </a:p>
          <a:p>
            <a:pPr lvl="1"/>
            <a:r>
              <a:rPr lang="en-US" dirty="0"/>
              <a:t>-No plant means no invasive</a:t>
            </a:r>
          </a:p>
          <a:p>
            <a:pPr lvl="1"/>
            <a:r>
              <a:rPr lang="en-US" dirty="0"/>
              <a:t>-Plant found means there is a chance it is invasive (3% overall, but higher for infested lakes)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136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-Shows the peak times for inspections – roughly equal to peak usage</a:t>
            </a:r>
          </a:p>
          <a:p>
            <a:r>
              <a:rPr lang="en-US" dirty="0"/>
              <a:t>-Some early morning launches and late evening retrievals</a:t>
            </a:r>
          </a:p>
          <a:p>
            <a:r>
              <a:rPr lang="en-US" dirty="0"/>
              <a:t>-10 AM-6 PM window covers 70% of boats entering and 86% of boats leaving</a:t>
            </a:r>
          </a:p>
          <a:p>
            <a:pPr lvl="1"/>
            <a:r>
              <a:rPr lang="en-US" dirty="0"/>
              <a:t>-Uninfested – shift a little earlier to catch more entries</a:t>
            </a:r>
          </a:p>
          <a:p>
            <a:pPr lvl="1"/>
            <a:r>
              <a:rPr lang="en-US" dirty="0"/>
              <a:t>-Infested – shift a little later to catch more retrievals.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98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-By count, Saturday, Sunday, and Friday are the most important</a:t>
            </a:r>
          </a:p>
          <a:p>
            <a:r>
              <a:rPr lang="en-US" dirty="0"/>
              <a:t>-Compare rates</a:t>
            </a:r>
          </a:p>
          <a:p>
            <a:pPr lvl="1"/>
            <a:r>
              <a:rPr lang="en-US" dirty="0"/>
              <a:t>-Not necessarily more likely to see plants on the weekend than during the week</a:t>
            </a:r>
          </a:p>
          <a:p>
            <a:r>
              <a:rPr lang="en-US" dirty="0"/>
              <a:t>-You are just about equally likely to encounter a plant fragment in any given inspection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0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-Absolute numbers -June, July, and August</a:t>
            </a:r>
          </a:p>
          <a:p>
            <a:r>
              <a:rPr lang="en-US" dirty="0"/>
              <a:t>-Similar number of inspections</a:t>
            </a:r>
          </a:p>
          <a:p>
            <a:pPr lvl="1"/>
            <a:r>
              <a:rPr lang="en-US" dirty="0"/>
              <a:t>-September plant count 3x higher than May</a:t>
            </a:r>
          </a:p>
          <a:p>
            <a:r>
              <a:rPr lang="en-US" b="0" i="0" u="none" dirty="0"/>
              <a:t>-Fewer groups in May during LESS plant growth</a:t>
            </a:r>
          </a:p>
          <a:p>
            <a:r>
              <a:rPr lang="en-US" b="0" i="0" u="none" dirty="0"/>
              <a:t>-Fewer groups in September while there is still SIGNIFICANT BIOMASS AND GROWTH.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51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-By rate</a:t>
            </a:r>
          </a:p>
          <a:p>
            <a:pPr lvl="1"/>
            <a:r>
              <a:rPr lang="en-US" dirty="0"/>
              <a:t>-May is still not comparable to other months</a:t>
            </a:r>
          </a:p>
          <a:p>
            <a:pPr lvl="1"/>
            <a:r>
              <a:rPr lang="en-US" dirty="0"/>
              <a:t>-September reigns supreme</a:t>
            </a:r>
          </a:p>
          <a:p>
            <a:r>
              <a:rPr lang="en-US" dirty="0"/>
              <a:t>-With a rate like this, imagine how much higher the plant count would be if September had coverage similar to mid-summer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925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-Mirror image of May</a:t>
            </a:r>
          </a:p>
          <a:p>
            <a:pPr lvl="1"/>
            <a:r>
              <a:rPr lang="en-US" dirty="0"/>
              <a:t>-But remember the rates!</a:t>
            </a:r>
          </a:p>
          <a:p>
            <a:r>
              <a:rPr lang="en-US" dirty="0"/>
              <a:t>-Coverage drops sharply after Labor Day</a:t>
            </a:r>
          </a:p>
          <a:p>
            <a:r>
              <a:rPr lang="en-US" dirty="0"/>
              <a:t>-Less than 50% of groups  still inspecting by Labor Day</a:t>
            </a:r>
          </a:p>
          <a:p>
            <a:r>
              <a:rPr lang="en-US" dirty="0"/>
              <a:t>-Less than 24% of groups inspecting until the end of the third week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CFFF1C-7ED7-4674-B210-298220CDB75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6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3600" y="1676401"/>
            <a:ext cx="6604000" cy="1927225"/>
          </a:xfrm>
        </p:spPr>
        <p:txBody>
          <a:bodyPr/>
          <a:lstStyle>
            <a:lvl1pPr algn="r"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25446" y="3733800"/>
            <a:ext cx="6552153" cy="1752600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600"/>
              </a:spcAft>
              <a:buNone/>
              <a:defRPr sz="24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Staff Name </a:t>
            </a:r>
            <a:br>
              <a:rPr lang="en-US" dirty="0"/>
            </a:br>
            <a:r>
              <a:rPr lang="en-US" dirty="0"/>
              <a:t>Title/Program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1" y="1556085"/>
            <a:ext cx="3405716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30" y="6019801"/>
            <a:ext cx="12225867" cy="938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731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64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 sz="40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642A-BC34-41F7-A4CF-BEDD9D8308A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437-5955-47B6-9043-7A884076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72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7AE16-8148-488F-A616-A7A63E8E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31E83-018A-4176-B8FA-E38A2721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642A-BC34-41F7-A4CF-BEDD9D8308A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AE820E-0ACB-41F4-9438-151F3A74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89977-31E0-444C-8C8A-7D11C8D5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437-5955-47B6-9043-7A884076F4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E85C63-5A7F-40DA-A669-474DC9BD62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1" y="1600200"/>
            <a:ext cx="5384801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DC03EE3-125D-4293-9980-FEBB1B729E9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97600" y="1600200"/>
            <a:ext cx="53848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374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4ED6-EDEC-4A91-8E7E-FCA218692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9ACF35-B23E-4FAE-9059-1E6F343C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642A-BC34-41F7-A4CF-BEDD9D8308A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6D1584-0B1F-4047-8829-4F31D6C97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0C3173-0FB2-47E1-BDAB-214B4D5A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437-5955-47B6-9043-7A884076F4E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B3B6BFF-35A4-4108-9016-0FD09A1F571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676400"/>
            <a:ext cx="10972800" cy="18732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C9BB520-939F-43E0-91AE-3D957565E18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" y="3810000"/>
            <a:ext cx="10972800" cy="2286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370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67D84-D7EB-4786-BB9A-1A44C84EB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8953C3-C4EE-448C-B3B8-45475EF19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642A-BC34-41F7-A4CF-BEDD9D8308A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58A31-EE78-45CA-819A-44C6C2C84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CA790-1B79-4D2F-942A-8128C7861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13437-5955-47B6-9043-7A884076F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60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30642A-BC34-41F7-A4CF-BEDD9D8308A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13437-5955-47B6-9043-7A884076F4E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Placeholder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75" t="-1201" r="-455" b="-697"/>
          <a:stretch>
            <a:fillRect/>
          </a:stretch>
        </p:blipFill>
        <p:spPr bwMode="auto">
          <a:xfrm>
            <a:off x="4212167" y="762001"/>
            <a:ext cx="3767667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52484" y="3593861"/>
            <a:ext cx="2087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99579" y="5494099"/>
            <a:ext cx="2394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5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www.maine.gov/dep</a:t>
            </a:r>
            <a:endParaRPr lang="en-US" sz="18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242849" y="4172535"/>
            <a:ext cx="5689600" cy="1143000"/>
          </a:xfrm>
        </p:spPr>
        <p:txBody>
          <a:bodyPr/>
          <a:lstStyle>
            <a:lvl5pPr marL="0" indent="0" algn="ctr">
              <a:buFontTx/>
              <a:buNone/>
              <a:defRPr>
                <a:solidFill>
                  <a:srgbClr val="25406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94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CB30642A-BC34-41F7-A4CF-BEDD9D8308A5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5713437-5955-47B6-9043-7A884076F4EA}" type="slidenum">
              <a:rPr lang="en-US" smtClean="0"/>
              <a:t>‹#›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1"/>
            <a:ext cx="12956117" cy="871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2134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i="0" u="none" kern="1200">
          <a:solidFill>
            <a:schemeClr val="tx2">
              <a:lumMod val="75000"/>
            </a:schemeClr>
          </a:solidFill>
          <a:effectLst/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0" i="0" u="none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8037-DB5A-44A5-8B73-D89B8B640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03340" y="2177736"/>
            <a:ext cx="5564659" cy="1078226"/>
          </a:xfrm>
        </p:spPr>
        <p:txBody>
          <a:bodyPr>
            <a:normAutofit fontScale="90000"/>
          </a:bodyPr>
          <a:lstStyle/>
          <a:p>
            <a:r>
              <a:rPr lang="en-US" dirty="0"/>
              <a:t>Increasing the Effectiveness of Courtesy Boat Inspections by Examining 20 Years of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3B61A5-8E1B-42CD-9137-CB4C58DD5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7165" y="4307458"/>
            <a:ext cx="6552153" cy="504568"/>
          </a:xfrm>
        </p:spPr>
        <p:txBody>
          <a:bodyPr>
            <a:normAutofit/>
          </a:bodyPr>
          <a:lstStyle/>
          <a:p>
            <a:r>
              <a:rPr lang="en-US" dirty="0"/>
              <a:t>Chris Reily, MEDEP Invasives Unit</a:t>
            </a:r>
          </a:p>
        </p:txBody>
      </p:sp>
    </p:spTree>
    <p:extLst>
      <p:ext uri="{BB962C8B-B14F-4D97-AF65-F5344CB8AC3E}">
        <p14:creationId xmlns:p14="http://schemas.microsoft.com/office/powerpoint/2010/main" val="2890878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18B6F-CDA9-4E5A-BC06-72FBA94B4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7184"/>
          </a:xfrm>
        </p:spPr>
        <p:txBody>
          <a:bodyPr/>
          <a:lstStyle/>
          <a:p>
            <a:r>
              <a:rPr lang="en-US" dirty="0"/>
              <a:t>Beginning and End of Coverage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F87D730-6199-4FE4-8AEC-D2DB81AC55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024212"/>
              </p:ext>
            </p:extLst>
          </p:nvPr>
        </p:nvGraphicFramePr>
        <p:xfrm>
          <a:off x="6399104" y="1556529"/>
          <a:ext cx="5518242" cy="409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90A84F0B-4802-4465-8DA2-5BCEA39006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4768"/>
              </p:ext>
            </p:extLst>
          </p:nvPr>
        </p:nvGraphicFramePr>
        <p:xfrm>
          <a:off x="755676" y="1556529"/>
          <a:ext cx="5643428" cy="4099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32807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D98D-8D66-489D-9020-5CB4DF023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55112"/>
          </a:xfrm>
        </p:spPr>
        <p:txBody>
          <a:bodyPr>
            <a:normAutofit fontScale="90000"/>
          </a:bodyPr>
          <a:lstStyle/>
          <a:p>
            <a:r>
              <a:rPr lang="en-US" dirty="0"/>
              <a:t>May vs. September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3B485CF8-C291-4A6F-97B5-E363DCCCF5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334515"/>
              </p:ext>
            </p:extLst>
          </p:nvPr>
        </p:nvGraphicFramePr>
        <p:xfrm>
          <a:off x="5876677" y="1685235"/>
          <a:ext cx="5067002" cy="348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F266AD7-7146-4961-BBFA-700EBE4809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6252957"/>
              </p:ext>
            </p:extLst>
          </p:nvPr>
        </p:nvGraphicFramePr>
        <p:xfrm>
          <a:off x="475128" y="1685234"/>
          <a:ext cx="5067002" cy="348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5BB7E5A-5F8A-42D9-B118-F3317790CD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711543"/>
              </p:ext>
            </p:extLst>
          </p:nvPr>
        </p:nvGraphicFramePr>
        <p:xfrm>
          <a:off x="475128" y="1685233"/>
          <a:ext cx="5067002" cy="348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626ED58-7000-4A29-9507-059171DF7B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6068493"/>
              </p:ext>
            </p:extLst>
          </p:nvPr>
        </p:nvGraphicFramePr>
        <p:xfrm>
          <a:off x="5876677" y="1685233"/>
          <a:ext cx="5067002" cy="3487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32214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Graphic spid="10" grpId="0">
        <p:bldAsOne/>
      </p:bldGraphic>
      <p:bldGraphic spid="5" grpId="0">
        <p:bldAsOne/>
      </p:bldGraphic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8245-96D8-48B8-9FAA-A475E39CB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6A581-A335-4B81-8BC8-94101BA46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496293"/>
            <a:ext cx="10364452" cy="4294908"/>
          </a:xfrm>
        </p:spPr>
        <p:txBody>
          <a:bodyPr>
            <a:normAutofit/>
          </a:bodyPr>
          <a:lstStyle/>
          <a:p>
            <a:r>
              <a:rPr lang="en-US" dirty="0"/>
              <a:t>Each inspection has similar probability of finding plants</a:t>
            </a:r>
          </a:p>
          <a:p>
            <a:r>
              <a:rPr lang="en-US" dirty="0"/>
              <a:t>June/July/August, and Saturday/Sunday still very important</a:t>
            </a:r>
          </a:p>
          <a:p>
            <a:pPr lvl="1"/>
            <a:r>
              <a:rPr lang="en-US" dirty="0"/>
              <a:t>More inspections = more saves</a:t>
            </a:r>
          </a:p>
          <a:p>
            <a:r>
              <a:rPr lang="en-US" dirty="0"/>
              <a:t>September coverage should be a priority</a:t>
            </a:r>
          </a:p>
          <a:p>
            <a:pPr lvl="1"/>
            <a:r>
              <a:rPr lang="en-US" dirty="0"/>
              <a:t>Sacrifice mid-week coverage for end of season weekends</a:t>
            </a:r>
          </a:p>
          <a:p>
            <a:pPr lvl="1"/>
            <a:r>
              <a:rPr lang="en-US" dirty="0"/>
              <a:t>Challenge to find coverage</a:t>
            </a:r>
          </a:p>
          <a:p>
            <a:pPr lvl="1"/>
            <a:r>
              <a:rPr lang="en-US"/>
              <a:t>More invasives prevented from entering other waters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471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C3EC-AF2E-45A5-9DF8-5BBE52853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8919"/>
          </a:xfrm>
        </p:spPr>
        <p:txBody>
          <a:bodyPr/>
          <a:lstStyle/>
          <a:p>
            <a:pPr algn="ctr"/>
            <a:r>
              <a:rPr lang="en-US" dirty="0"/>
              <a:t>20 Years of Inspections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85F4659-4FD8-4E43-BD21-D054D003EB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8760614"/>
              </p:ext>
            </p:extLst>
          </p:nvPr>
        </p:nvGraphicFramePr>
        <p:xfrm>
          <a:off x="1924655" y="1335768"/>
          <a:ext cx="8342690" cy="4667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0676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0ECAA-7B8D-4623-9436-532C9A62C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741051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A99F7-D655-46CB-95EB-FAF869B30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528011"/>
            <a:ext cx="10364452" cy="426318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Over 1.3 million inspections</a:t>
            </a:r>
          </a:p>
          <a:p>
            <a:pPr lvl="1"/>
            <a:r>
              <a:rPr lang="en-US" dirty="0"/>
              <a:t>Over 45,000 inspections where one or more plant fragments were found</a:t>
            </a:r>
          </a:p>
          <a:p>
            <a:pPr lvl="1"/>
            <a:r>
              <a:rPr lang="en-US" dirty="0"/>
              <a:t>3,580 invasives prevented from entering or leaving</a:t>
            </a:r>
          </a:p>
          <a:p>
            <a:r>
              <a:rPr lang="en-US" dirty="0"/>
              <a:t>Great work, but…</a:t>
            </a:r>
          </a:p>
          <a:p>
            <a:pPr lvl="1"/>
            <a:r>
              <a:rPr lang="en-US" dirty="0"/>
              <a:t>Maine has over 6,000 lakes and ponds and 30,000 miles of rivers and streams</a:t>
            </a:r>
          </a:p>
          <a:p>
            <a:pPr lvl="1"/>
            <a:r>
              <a:rPr lang="en-US" dirty="0"/>
              <a:t>321 Waterbodies have dedicated lake associations</a:t>
            </a:r>
          </a:p>
          <a:p>
            <a:pPr lvl="1"/>
            <a:r>
              <a:rPr lang="en-US" dirty="0"/>
              <a:t>60 groups conducted inspections on 118 waterbodies last year</a:t>
            </a:r>
          </a:p>
          <a:p>
            <a:r>
              <a:rPr lang="en-US" dirty="0"/>
              <a:t>Two ways to widen the net:</a:t>
            </a:r>
          </a:p>
          <a:p>
            <a:pPr lvl="1"/>
            <a:r>
              <a:rPr lang="en-US" dirty="0"/>
              <a:t>Spatially – inspections on more lakes</a:t>
            </a:r>
          </a:p>
          <a:p>
            <a:pPr lvl="1"/>
            <a:r>
              <a:rPr lang="en-US" dirty="0"/>
              <a:t>Temporally – inspections over a longer and/or more targeted seasonal and weekly timeframe</a:t>
            </a:r>
          </a:p>
        </p:txBody>
      </p:sp>
    </p:spTree>
    <p:extLst>
      <p:ext uri="{BB962C8B-B14F-4D97-AF65-F5344CB8AC3E}">
        <p14:creationId xmlns:p14="http://schemas.microsoft.com/office/powerpoint/2010/main" val="3816376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D277-F2DF-4253-B5A8-74879DED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ctr"/>
            <a:r>
              <a:rPr lang="en-US" dirty="0"/>
              <a:t>Focus on </a:t>
            </a:r>
            <a:r>
              <a:rPr lang="en-US"/>
              <a:t>Time Frames</a:t>
            </a:r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23C9AD3-8510-44EB-820D-E210D74477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471732"/>
              </p:ext>
            </p:extLst>
          </p:nvPr>
        </p:nvGraphicFramePr>
        <p:xfrm>
          <a:off x="838200" y="1494704"/>
          <a:ext cx="10515599" cy="4687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509EDF1E-9BF5-43F9-AB06-AE9D77DC24B9}"/>
              </a:ext>
            </a:extLst>
          </p:cNvPr>
          <p:cNvSpPr/>
          <p:nvPr/>
        </p:nvSpPr>
        <p:spPr>
          <a:xfrm>
            <a:off x="6370655" y="4507942"/>
            <a:ext cx="582804" cy="52251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70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17792-AB5C-4043-8FE7-B7EEEE09D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7774"/>
          </a:xfrm>
        </p:spPr>
        <p:txBody>
          <a:bodyPr/>
          <a:lstStyle/>
          <a:p>
            <a:r>
              <a:rPr lang="en-US" dirty="0"/>
              <a:t>What Variables were Examined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4021D-20BE-4E86-920C-7289C2021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690255"/>
            <a:ext cx="5764611" cy="4100945"/>
          </a:xfrm>
        </p:spPr>
        <p:txBody>
          <a:bodyPr>
            <a:normAutofit/>
          </a:bodyPr>
          <a:lstStyle/>
          <a:p>
            <a:r>
              <a:rPr lang="en-US" sz="2400" dirty="0"/>
              <a:t>A lot of avenues for exploration</a:t>
            </a:r>
          </a:p>
          <a:p>
            <a:r>
              <a:rPr lang="en-US" sz="2400" dirty="0"/>
              <a:t>Focus on the following variables</a:t>
            </a:r>
            <a:endParaRPr lang="en-US" sz="2000" dirty="0"/>
          </a:p>
          <a:p>
            <a:pPr lvl="1"/>
            <a:r>
              <a:rPr lang="en-US" sz="2000" dirty="0"/>
              <a:t>Time of day to the hour</a:t>
            </a:r>
          </a:p>
          <a:p>
            <a:pPr lvl="1"/>
            <a:r>
              <a:rPr lang="en-US" sz="2000" dirty="0"/>
              <a:t>Day of the week</a:t>
            </a:r>
          </a:p>
          <a:p>
            <a:pPr lvl="1"/>
            <a:r>
              <a:rPr lang="en-US" sz="2000" dirty="0"/>
              <a:t>Month</a:t>
            </a:r>
          </a:p>
          <a:p>
            <a:pPr lvl="1"/>
            <a:r>
              <a:rPr lang="en-US" sz="2000" dirty="0"/>
              <a:t>Beginning and End of Season Dates</a:t>
            </a:r>
          </a:p>
          <a:p>
            <a:r>
              <a:rPr lang="en-US" sz="2400" dirty="0"/>
              <a:t>Counts and Percentages</a:t>
            </a:r>
          </a:p>
          <a:p>
            <a:r>
              <a:rPr lang="en-US" sz="2400" dirty="0"/>
              <a:t>Percent of inspections where plants were found</a:t>
            </a:r>
          </a:p>
          <a:p>
            <a:endParaRPr lang="en-US" dirty="0"/>
          </a:p>
        </p:txBody>
      </p:sp>
      <p:pic>
        <p:nvPicPr>
          <p:cNvPr id="4" name="Picture 2" descr="Aquatic invasive plants and animals hitch a ride on your boats and trailers  - MSU Extension">
            <a:extLst>
              <a:ext uri="{FF2B5EF4-FFF2-40B4-BE49-F238E27FC236}">
                <a16:creationId xmlns:a16="http://schemas.microsoft.com/office/drawing/2014/main" id="{1757CDA8-5974-4BA8-B714-540E839A8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615" y="1809657"/>
            <a:ext cx="4845858" cy="364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989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3122D-0787-4307-A3FE-05C62F4EA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 Day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3C1DFBA-F1BD-4045-AFD2-D27E45593C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158112"/>
              </p:ext>
            </p:extLst>
          </p:nvPr>
        </p:nvGraphicFramePr>
        <p:xfrm>
          <a:off x="609600" y="1791949"/>
          <a:ext cx="5062152" cy="3274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CBAC649F-10E0-4958-96A2-56D44D6F2C6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0408913"/>
              </p:ext>
            </p:extLst>
          </p:nvPr>
        </p:nvGraphicFramePr>
        <p:xfrm>
          <a:off x="6520250" y="1791949"/>
          <a:ext cx="5062152" cy="3274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186B01BC-DF51-44D0-A84F-B48C23AA4A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08906"/>
              </p:ext>
            </p:extLst>
          </p:nvPr>
        </p:nvGraphicFramePr>
        <p:xfrm>
          <a:off x="2827510" y="1417638"/>
          <a:ext cx="6536982" cy="4473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B25E9F-22E7-487E-A115-565D7E119C75}"/>
              </a:ext>
            </a:extLst>
          </p:cNvPr>
          <p:cNvCxnSpPr>
            <a:cxnSpLocks/>
          </p:cNvCxnSpPr>
          <p:nvPr/>
        </p:nvCxnSpPr>
        <p:spPr>
          <a:xfrm>
            <a:off x="5704703" y="2026508"/>
            <a:ext cx="0" cy="40095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A0DCB04-7280-4552-8415-5148A95424CA}"/>
              </a:ext>
            </a:extLst>
          </p:cNvPr>
          <p:cNvCxnSpPr>
            <a:cxnSpLocks/>
          </p:cNvCxnSpPr>
          <p:nvPr/>
        </p:nvCxnSpPr>
        <p:spPr>
          <a:xfrm>
            <a:off x="7520460" y="2026508"/>
            <a:ext cx="0" cy="40095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9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9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97EC-D5A0-43A0-B149-C96483542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9909" y="365125"/>
            <a:ext cx="4852182" cy="843189"/>
          </a:xfrm>
        </p:spPr>
        <p:txBody>
          <a:bodyPr/>
          <a:lstStyle/>
          <a:p>
            <a:r>
              <a:rPr lang="en-US" dirty="0"/>
              <a:t>Day of the week</a:t>
            </a: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B974FB93-9926-4CC6-987B-0905C0F714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9160714"/>
              </p:ext>
            </p:extLst>
          </p:nvPr>
        </p:nvGraphicFramePr>
        <p:xfrm>
          <a:off x="188647" y="1328382"/>
          <a:ext cx="5544496" cy="4201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988CBED6-D882-42AB-AD6E-9B435E6BDB3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7459585"/>
              </p:ext>
            </p:extLst>
          </p:nvPr>
        </p:nvGraphicFramePr>
        <p:xfrm>
          <a:off x="6096000" y="1328382"/>
          <a:ext cx="5544496" cy="4201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71927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998D-40D2-4126-9A4D-A57A84990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3251" y="268895"/>
            <a:ext cx="2965498" cy="835618"/>
          </a:xfrm>
        </p:spPr>
        <p:txBody>
          <a:bodyPr/>
          <a:lstStyle/>
          <a:p>
            <a:r>
              <a:rPr lang="en-US" dirty="0"/>
              <a:t>Month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DEF05CE-69DE-4320-9A1F-3947F49836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496571"/>
              </p:ext>
            </p:extLst>
          </p:nvPr>
        </p:nvGraphicFramePr>
        <p:xfrm>
          <a:off x="2105387" y="1277939"/>
          <a:ext cx="7981226" cy="450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val 9">
            <a:extLst>
              <a:ext uri="{FF2B5EF4-FFF2-40B4-BE49-F238E27FC236}">
                <a16:creationId xmlns:a16="http://schemas.microsoft.com/office/drawing/2014/main" id="{67E5E97B-C083-46D0-9522-8CA8D3736BCE}"/>
              </a:ext>
            </a:extLst>
          </p:cNvPr>
          <p:cNvSpPr/>
          <p:nvPr/>
        </p:nvSpPr>
        <p:spPr>
          <a:xfrm>
            <a:off x="3863274" y="4637899"/>
            <a:ext cx="582804" cy="52251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6417F7E-0FA3-4172-B14F-F5CF0C1F1962}"/>
              </a:ext>
            </a:extLst>
          </p:cNvPr>
          <p:cNvSpPr/>
          <p:nvPr/>
        </p:nvSpPr>
        <p:spPr>
          <a:xfrm>
            <a:off x="7841894" y="4115384"/>
            <a:ext cx="582804" cy="522515"/>
          </a:xfrm>
          <a:prstGeom prst="ellipse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35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C581D-CF8D-4369-9F69-2B819F9A8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425" y="1253331"/>
            <a:ext cx="4557765" cy="435133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1B510F05-3D93-4D2C-8817-8F0217E865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792823"/>
              </p:ext>
            </p:extLst>
          </p:nvPr>
        </p:nvGraphicFramePr>
        <p:xfrm>
          <a:off x="1483178" y="555171"/>
          <a:ext cx="9225643" cy="5449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2257689"/>
      </p:ext>
    </p:extLst>
  </p:cSld>
  <p:clrMapOvr>
    <a:masterClrMapping/>
  </p:clrMapOvr>
</p:sld>
</file>

<file path=ppt/theme/theme1.xml><?xml version="1.0" encoding="utf-8"?>
<a:theme xmlns:a="http://schemas.openxmlformats.org/drawingml/2006/main" name="ME DEP PPP-white background Style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 power point template 2018" id="{571487D1-8ED4-45DE-8F4F-3A598441320D}" vid="{65AC2620-8D72-4E4E-9AD5-0197A331F7F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 power point template 2020</Template>
  <TotalTime>5877</TotalTime>
  <Words>1007</Words>
  <Application>Microsoft Office PowerPoint</Application>
  <PresentationFormat>Widescreen</PresentationFormat>
  <Paragraphs>135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ME DEP PPP-white background Style (2)</vt:lpstr>
      <vt:lpstr>Increasing the Effectiveness of Courtesy Boat Inspections by Examining 20 Years of Data</vt:lpstr>
      <vt:lpstr>20 Years of Inspections</vt:lpstr>
      <vt:lpstr>Current Status</vt:lpstr>
      <vt:lpstr>Focus on Time Frames</vt:lpstr>
      <vt:lpstr>What Variables were Examined</vt:lpstr>
      <vt:lpstr>Time of Day</vt:lpstr>
      <vt:lpstr>Day of the week</vt:lpstr>
      <vt:lpstr>Month</vt:lpstr>
      <vt:lpstr>PowerPoint Presentation</vt:lpstr>
      <vt:lpstr>Beginning and End of Coverage</vt:lpstr>
      <vt:lpstr>May vs. September</vt:lpstr>
      <vt:lpstr>Conclusions</vt:lpstr>
    </vt:vector>
  </TitlesOfParts>
  <Company>State of Maine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Forget Everything You Thought You Knew About Courtesy Boat Inspections</dc:title>
  <dc:creator>Reily, Chris</dc:creator>
  <cp:lastModifiedBy>Reily, Chris</cp:lastModifiedBy>
  <cp:revision>1</cp:revision>
  <dcterms:created xsi:type="dcterms:W3CDTF">2023-03-22T13:12:40Z</dcterms:created>
  <dcterms:modified xsi:type="dcterms:W3CDTF">2023-05-04T22:27:13Z</dcterms:modified>
</cp:coreProperties>
</file>