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80" r:id="rId2"/>
  </p:sldMasterIdLst>
  <p:notesMasterIdLst>
    <p:notesMasterId r:id="rId33"/>
  </p:notesMasterIdLst>
  <p:sldIdLst>
    <p:sldId id="257" r:id="rId3"/>
    <p:sldId id="258" r:id="rId4"/>
    <p:sldId id="259" r:id="rId5"/>
    <p:sldId id="260" r:id="rId6"/>
    <p:sldId id="261"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304" r:id="rId20"/>
    <p:sldId id="276" r:id="rId21"/>
    <p:sldId id="277" r:id="rId22"/>
    <p:sldId id="279" r:id="rId23"/>
    <p:sldId id="280" r:id="rId24"/>
    <p:sldId id="281" r:id="rId25"/>
    <p:sldId id="282" r:id="rId26"/>
    <p:sldId id="285" r:id="rId27"/>
    <p:sldId id="283" r:id="rId28"/>
    <p:sldId id="291" r:id="rId29"/>
    <p:sldId id="299" r:id="rId30"/>
    <p:sldId id="301" r:id="rId31"/>
    <p:sldId id="303"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63923" autoAdjust="0"/>
  </p:normalViewPr>
  <p:slideViewPr>
    <p:cSldViewPr snapToGrid="0">
      <p:cViewPr varScale="1">
        <p:scale>
          <a:sx n="65" d="100"/>
          <a:sy n="65" d="100"/>
        </p:scale>
        <p:origin x="648" y="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12DBBE-F653-4713-90E2-75737C682565}" type="datetimeFigureOut">
              <a:rPr lang="en-US" smtClean="0"/>
              <a:t>4/25/2024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670D4C-6E7C-4D53-9E1F-5601828DC391}" type="slidenum">
              <a:rPr lang="en-US" smtClean="0"/>
              <a:t>‹#›</a:t>
            </a:fld>
            <a:endParaRPr lang="en-US"/>
          </a:p>
        </p:txBody>
      </p:sp>
    </p:spTree>
    <p:extLst>
      <p:ext uri="{BB962C8B-B14F-4D97-AF65-F5344CB8AC3E}">
        <p14:creationId xmlns:p14="http://schemas.microsoft.com/office/powerpoint/2010/main" val="32980376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invasivespeciescentre.ca/invasive-species/meet-the-species/invasive-aquatic-plants/water-soldier/"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5" name="Google Shape;675;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1"/>
        <p:cNvGrpSpPr/>
        <p:nvPr/>
      </p:nvGrpSpPr>
      <p:grpSpPr>
        <a:xfrm>
          <a:off x="0" y="0"/>
          <a:ext cx="0" cy="0"/>
          <a:chOff x="0" y="0"/>
          <a:chExt cx="0" cy="0"/>
        </a:xfrm>
      </p:grpSpPr>
      <p:sp>
        <p:nvSpPr>
          <p:cNvPr id="802" name="Google Shape;802;g2cb05f16ee8_0_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3" name="Google Shape;803;g2cb05f16ee8_0_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US"/>
              <a:t>Eelgrass (Vallisneria)species can look like water soldier, but only when small. When plants are mature, have long blade-shaped leaves that flow with current.</a:t>
            </a:r>
            <a:endParaRPr/>
          </a:p>
          <a:p>
            <a:pPr marL="0" lvl="0" indent="0" algn="l" rtl="0">
              <a:spcBef>
                <a:spcPts val="0"/>
              </a:spcBef>
              <a:spcAft>
                <a:spcPts val="0"/>
              </a:spcAft>
              <a:buNone/>
            </a:pPr>
            <a:endParaRPr/>
          </a:p>
          <a:p>
            <a:pPr marL="0" lvl="0" indent="0" algn="l" rtl="0">
              <a:spcBef>
                <a:spcPts val="0"/>
              </a:spcBef>
              <a:spcAft>
                <a:spcPts val="0"/>
              </a:spcAft>
              <a:buNone/>
            </a:pPr>
            <a:r>
              <a:rPr lang="en-US"/>
              <a:t>Plant is fully submersed. Leaves are not stiff and do not hold their position out of water, but do grow in bundles along runners, similar to water soldier. </a:t>
            </a:r>
            <a:endParaRPr/>
          </a:p>
          <a:p>
            <a:pPr marL="0" lvl="0" indent="0" algn="l" rtl="0">
              <a:spcBef>
                <a:spcPts val="0"/>
              </a:spcBef>
              <a:spcAft>
                <a:spcPts val="0"/>
              </a:spcAft>
              <a:buNone/>
            </a:pPr>
            <a:endParaRPr/>
          </a:p>
          <a:p>
            <a:pPr marL="0" lvl="0" indent="0" algn="l" rtl="0">
              <a:spcBef>
                <a:spcPts val="0"/>
              </a:spcBef>
              <a:spcAft>
                <a:spcPts val="0"/>
              </a:spcAft>
              <a:buClr>
                <a:schemeClr val="dk1"/>
              </a:buClr>
              <a:buFont typeface="Arial"/>
              <a:buNone/>
            </a:pPr>
            <a:r>
              <a:rPr lang="en-US"/>
              <a:t>Plants are dioecious, with the female flowers more visible on long stalks that retract after fertilization to pull the fruit underwater. The most common species of eelgrass is Vallisneria americana (American eelgrass, tape-grass)</a:t>
            </a:r>
            <a:endParaRPr/>
          </a:p>
          <a:p>
            <a:pPr marL="0" lvl="0" indent="0" algn="l" rtl="0">
              <a:spcBef>
                <a:spcPts val="0"/>
              </a:spcBef>
              <a:spcAft>
                <a:spcPts val="0"/>
              </a:spcAft>
              <a:buNone/>
            </a:pPr>
            <a:endParaRPr/>
          </a:p>
        </p:txBody>
      </p:sp>
      <p:sp>
        <p:nvSpPr>
          <p:cNvPr id="804" name="Google Shape;804;g2cb05f16ee8_0_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1"/>
        <p:cNvGrpSpPr/>
        <p:nvPr/>
      </p:nvGrpSpPr>
      <p:grpSpPr>
        <a:xfrm>
          <a:off x="0" y="0"/>
          <a:ext cx="0" cy="0"/>
          <a:chOff x="0" y="0"/>
          <a:chExt cx="0" cy="0"/>
        </a:xfrm>
      </p:grpSpPr>
      <p:sp>
        <p:nvSpPr>
          <p:cNvPr id="812" name="Google Shape;812;p10:notes"/>
          <p:cNvSpPr>
            <a:spLocks noGrp="1" noRot="1" noChangeAspect="1"/>
          </p:cNvSpPr>
          <p:nvPr>
            <p:ph type="sldImg" idx="2"/>
          </p:nvPr>
        </p:nvSpPr>
        <p:spPr>
          <a:xfrm>
            <a:off x="398463" y="693738"/>
            <a:ext cx="6157912"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3" name="Google Shape;81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Native to South America – now found all over the world, including Africa, Europe, and the US. In the US, located across American south east, from Texas to Florida, and up to Virginia</a:t>
            </a:r>
            <a:br>
              <a:rPr lang="en-US" dirty="0"/>
            </a:br>
            <a:br>
              <a:rPr lang="en-US" dirty="0"/>
            </a:br>
            <a:r>
              <a:rPr lang="en-US" dirty="0"/>
              <a:t>Not yet found in Maine</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Actually an aquatic fern! Remains buoyant and floats in water. Floating fronds are irregularly shaped, with groove down the middle and with fine, hydrophobic hairs on surface. Hairs look like an egg-beater under magnification</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Fertile fronds hang below water -Egg-shaped sporocarps</a:t>
            </a:r>
            <a:br>
              <a:rPr lang="en-US" dirty="0"/>
            </a:br>
            <a:br>
              <a:rPr lang="en-US" dirty="0"/>
            </a:br>
            <a:r>
              <a:rPr lang="en-US" dirty="0"/>
              <a:t>Breaks and spread through Fragmentation. Fast grower! Floating mats can double in size every 2 days!</a:t>
            </a:r>
            <a:endParaRPr dirty="0"/>
          </a:p>
        </p:txBody>
      </p:sp>
      <p:sp>
        <p:nvSpPr>
          <p:cNvPr id="814" name="Google Shape;81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6600"/>
              </a:buClr>
              <a:buSzPts val="1200"/>
              <a:buFont typeface="Bilbo"/>
              <a:buNone/>
            </a:pPr>
            <a:fld id="{00000000-1234-1234-1234-123412341234}" type="slidenum">
              <a:rPr lang="en-US" sz="1200" b="0" i="1" u="none" strike="noStrike" cap="none">
                <a:solidFill>
                  <a:srgbClr val="006600"/>
                </a:solidFill>
                <a:latin typeface="Bilbo"/>
                <a:ea typeface="Bilbo"/>
                <a:cs typeface="Bilbo"/>
                <a:sym typeface="Bilbo"/>
              </a:rPr>
              <a:t>11</a:t>
            </a:fld>
            <a:endParaRPr sz="18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0"/>
        <p:cNvGrpSpPr/>
        <p:nvPr/>
      </p:nvGrpSpPr>
      <p:grpSpPr>
        <a:xfrm>
          <a:off x="0" y="0"/>
          <a:ext cx="0" cy="0"/>
          <a:chOff x="0" y="0"/>
          <a:chExt cx="0" cy="0"/>
        </a:xfrm>
      </p:grpSpPr>
      <p:sp>
        <p:nvSpPr>
          <p:cNvPr id="821" name="Google Shape;821;p11:notes"/>
          <p:cNvSpPr>
            <a:spLocks noGrp="1" noRot="1" noChangeAspect="1"/>
          </p:cNvSpPr>
          <p:nvPr>
            <p:ph type="sldImg" idx="2"/>
          </p:nvPr>
        </p:nvSpPr>
        <p:spPr>
          <a:xfrm>
            <a:off x="398463" y="693738"/>
            <a:ext cx="6157912"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2" name="Google Shape;822;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Can see floating “roots” on bottom of hand, Rumpled shape. Nothing else looks like this!</a:t>
            </a:r>
            <a:br>
              <a:rPr lang="en-US" dirty="0"/>
            </a:br>
            <a:br>
              <a:rPr lang="en-US" dirty="0"/>
            </a:br>
            <a:endParaRPr dirty="0"/>
          </a:p>
        </p:txBody>
      </p:sp>
      <p:sp>
        <p:nvSpPr>
          <p:cNvPr id="823" name="Google Shape;823;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6600"/>
              </a:buClr>
              <a:buSzPts val="1200"/>
              <a:buFont typeface="Bilbo"/>
              <a:buNone/>
            </a:pPr>
            <a:fld id="{00000000-1234-1234-1234-123412341234}" type="slidenum">
              <a:rPr lang="en-US" sz="1200" b="0" i="1" u="none" strike="noStrike" cap="none">
                <a:solidFill>
                  <a:srgbClr val="006600"/>
                </a:solidFill>
                <a:latin typeface="Bilbo"/>
                <a:ea typeface="Bilbo"/>
                <a:cs typeface="Bilbo"/>
                <a:sym typeface="Bilbo"/>
              </a:rPr>
              <a:t>12</a:t>
            </a:fld>
            <a:endParaRPr sz="18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6"/>
        <p:cNvGrpSpPr/>
        <p:nvPr/>
      </p:nvGrpSpPr>
      <p:grpSpPr>
        <a:xfrm>
          <a:off x="0" y="0"/>
          <a:ext cx="0" cy="0"/>
          <a:chOff x="0" y="0"/>
          <a:chExt cx="0" cy="0"/>
        </a:xfrm>
      </p:grpSpPr>
      <p:sp>
        <p:nvSpPr>
          <p:cNvPr id="827" name="Google Shape;827;p13:notes"/>
          <p:cNvSpPr>
            <a:spLocks noGrp="1" noRot="1" noChangeAspect="1"/>
          </p:cNvSpPr>
          <p:nvPr>
            <p:ph type="sldImg" idx="2"/>
          </p:nvPr>
        </p:nvSpPr>
        <p:spPr>
          <a:xfrm>
            <a:off x="398463" y="693738"/>
            <a:ext cx="6157912"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8" name="Google Shape;828;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STARRY STONEWORT –  Native to northern europe and asia. Declared invasive in great lakes states and east- as close as northern vermont, new hampshire, ontario, and quebec. Not yet in Maine</a:t>
            </a:r>
            <a:endParaRPr/>
          </a:p>
          <a:p>
            <a:pPr marL="0" lvl="0" indent="0" algn="l" rtl="0">
              <a:spcBef>
                <a:spcPts val="0"/>
              </a:spcBef>
              <a:spcAft>
                <a:spcPts val="0"/>
              </a:spcAft>
              <a:buNone/>
            </a:pPr>
            <a:r>
              <a:rPr lang="en-US"/>
              <a:t> Actually a MACROALGAE, not a true vascular plant. Mimics plant.</a:t>
            </a:r>
            <a:endParaRPr/>
          </a:p>
          <a:p>
            <a:pPr marL="0" lvl="0" indent="0" algn="l" rtl="0">
              <a:spcBef>
                <a:spcPts val="0"/>
              </a:spcBef>
              <a:spcAft>
                <a:spcPts val="0"/>
              </a:spcAft>
              <a:buNone/>
            </a:pPr>
            <a:r>
              <a:rPr lang="en-US"/>
              <a:t>Whorled branchlets at each node – very distinct</a:t>
            </a:r>
            <a:br>
              <a:rPr lang="en-US"/>
            </a:br>
            <a:r>
              <a:rPr lang="en-US"/>
              <a:t>Reproduces itself through star-shaped bulbils, which are most distinguishing feature. Otherwise looks like native stoneworts.</a:t>
            </a:r>
            <a:br>
              <a:rPr lang="en-US"/>
            </a:br>
            <a:endParaRPr/>
          </a:p>
          <a:p>
            <a:pPr marL="0" lvl="0" indent="0" algn="l" rtl="0">
              <a:spcBef>
                <a:spcPts val="0"/>
              </a:spcBef>
              <a:spcAft>
                <a:spcPts val="0"/>
              </a:spcAft>
              <a:buNone/>
            </a:pPr>
            <a:r>
              <a:rPr lang="en-US"/>
              <a:t>Grows in deeper water than many other invasive plants, does not necessarily grow in littoral zone</a:t>
            </a:r>
            <a:endParaRPr/>
          </a:p>
          <a:p>
            <a:pPr marL="0" lvl="0" indent="0" algn="l" rtl="0">
              <a:spcBef>
                <a:spcPts val="0"/>
              </a:spcBef>
              <a:spcAft>
                <a:spcPts val="0"/>
              </a:spcAft>
              <a:buNone/>
            </a:pPr>
            <a:br>
              <a:rPr lang="en-US"/>
            </a:br>
            <a:endParaRPr>
              <a:highlight>
                <a:srgbClr val="FFFF00"/>
              </a:highlight>
            </a:endParaRPr>
          </a:p>
          <a:p>
            <a:pPr marL="0" lvl="0" indent="0" algn="l" rtl="0">
              <a:spcBef>
                <a:spcPts val="0"/>
              </a:spcBef>
              <a:spcAft>
                <a:spcPts val="0"/>
              </a:spcAft>
              <a:buNone/>
            </a:pPr>
            <a:endParaRPr/>
          </a:p>
        </p:txBody>
      </p:sp>
      <p:sp>
        <p:nvSpPr>
          <p:cNvPr id="829" name="Google Shape;829;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6600"/>
              </a:buClr>
              <a:buSzPts val="1200"/>
              <a:buFont typeface="Bilbo"/>
              <a:buNone/>
            </a:pPr>
            <a:fld id="{00000000-1234-1234-1234-123412341234}" type="slidenum">
              <a:rPr lang="en-US" sz="1200" b="0" i="1" u="none" strike="noStrike" cap="none">
                <a:solidFill>
                  <a:srgbClr val="006600"/>
                </a:solidFill>
                <a:latin typeface="Bilbo"/>
                <a:ea typeface="Bilbo"/>
                <a:cs typeface="Bilbo"/>
                <a:sym typeface="Bilbo"/>
              </a:rPr>
              <a:t>13</a:t>
            </a:fld>
            <a:endParaRPr sz="18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p15:notes"/>
          <p:cNvSpPr>
            <a:spLocks noGrp="1" noRot="1" noChangeAspect="1"/>
          </p:cNvSpPr>
          <p:nvPr>
            <p:ph type="sldImg" idx="2"/>
          </p:nvPr>
        </p:nvSpPr>
        <p:spPr>
          <a:xfrm>
            <a:off x="398463" y="693738"/>
            <a:ext cx="6157912"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5" name="Google Shape;835;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Whorled branchlets off a node. Internode is actually one elongated cell!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Plant can be hard and calcified, not unlike horsetail </a:t>
            </a:r>
            <a:endParaRPr dirty="0"/>
          </a:p>
        </p:txBody>
      </p:sp>
      <p:sp>
        <p:nvSpPr>
          <p:cNvPr id="836" name="Google Shape;836;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6600"/>
              </a:buClr>
              <a:buSzPts val="1200"/>
              <a:buFont typeface="Bilbo"/>
              <a:buNone/>
            </a:pPr>
            <a:fld id="{00000000-1234-1234-1234-123412341234}" type="slidenum">
              <a:rPr lang="en-US" sz="1200" b="0" i="1" u="none" strike="noStrike" cap="none">
                <a:solidFill>
                  <a:srgbClr val="006600"/>
                </a:solidFill>
                <a:latin typeface="Bilbo"/>
                <a:ea typeface="Bilbo"/>
                <a:cs typeface="Bilbo"/>
                <a:sym typeface="Bilbo"/>
              </a:rPr>
              <a:t>14</a:t>
            </a:fld>
            <a:endParaRPr sz="18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0"/>
        <p:cNvGrpSpPr/>
        <p:nvPr/>
      </p:nvGrpSpPr>
      <p:grpSpPr>
        <a:xfrm>
          <a:off x="0" y="0"/>
          <a:ext cx="0" cy="0"/>
          <a:chOff x="0" y="0"/>
          <a:chExt cx="0" cy="0"/>
        </a:xfrm>
      </p:grpSpPr>
      <p:sp>
        <p:nvSpPr>
          <p:cNvPr id="841" name="Google Shape;841;p14:notes"/>
          <p:cNvSpPr>
            <a:spLocks noGrp="1" noRot="1" noChangeAspect="1"/>
          </p:cNvSpPr>
          <p:nvPr>
            <p:ph type="sldImg" idx="2"/>
          </p:nvPr>
        </p:nvSpPr>
        <p:spPr>
          <a:xfrm>
            <a:off x="398463" y="693738"/>
            <a:ext cx="6157912"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2" name="Google Shape;842;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Grows in dense mats just under surface, and can spread much deeper than littoral zone. Can spread on fishing tackle since plant can </a:t>
            </a:r>
            <a:r>
              <a:rPr lang="en-US" dirty="0" err="1"/>
              <a:t>cloneitself</a:t>
            </a:r>
            <a:r>
              <a:rPr lang="en-US" dirty="0"/>
              <a:t>!</a:t>
            </a:r>
            <a:endParaRPr dirty="0"/>
          </a:p>
        </p:txBody>
      </p:sp>
      <p:sp>
        <p:nvSpPr>
          <p:cNvPr id="843" name="Google Shape;843;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6600"/>
              </a:buClr>
              <a:buSzPts val="1200"/>
              <a:buFont typeface="Bilbo"/>
              <a:buNone/>
            </a:pPr>
            <a:fld id="{00000000-1234-1234-1234-123412341234}" type="slidenum">
              <a:rPr lang="en-US" sz="1200" b="0" i="1" u="none" strike="noStrike" cap="none">
                <a:solidFill>
                  <a:srgbClr val="006600"/>
                </a:solidFill>
                <a:latin typeface="Bilbo"/>
                <a:ea typeface="Bilbo"/>
                <a:cs typeface="Bilbo"/>
                <a:sym typeface="Bilbo"/>
              </a:rPr>
              <a:t>15</a:t>
            </a:fld>
            <a:endParaRPr sz="18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6"/>
        <p:cNvGrpSpPr/>
        <p:nvPr/>
      </p:nvGrpSpPr>
      <p:grpSpPr>
        <a:xfrm>
          <a:off x="0" y="0"/>
          <a:ext cx="0" cy="0"/>
          <a:chOff x="0" y="0"/>
          <a:chExt cx="0" cy="0"/>
        </a:xfrm>
      </p:grpSpPr>
      <p:sp>
        <p:nvSpPr>
          <p:cNvPr id="847" name="Google Shape;847;p16:notes"/>
          <p:cNvSpPr>
            <a:spLocks noGrp="1" noRot="1" noChangeAspect="1"/>
          </p:cNvSpPr>
          <p:nvPr>
            <p:ph type="sldImg" idx="2"/>
          </p:nvPr>
        </p:nvSpPr>
        <p:spPr>
          <a:xfrm>
            <a:off x="398463" y="693738"/>
            <a:ext cx="6157912"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8" name="Google Shape;848;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Nitella (stonewort) and Chara (muskgrass) are two native stoneworts.</a:t>
            </a:r>
            <a:br>
              <a:rPr lang="en-US"/>
            </a:br>
            <a:br>
              <a:rPr lang="en-US"/>
            </a:br>
            <a:r>
              <a:rPr lang="en-US"/>
              <a:t>Like starry stonewort they are both macroalgae, with stemlike and leaflike structure, and have a whorled branching pattern.</a:t>
            </a:r>
            <a:br>
              <a:rPr lang="en-US"/>
            </a:br>
            <a:br>
              <a:rPr lang="en-US"/>
            </a:br>
            <a:r>
              <a:rPr lang="en-US"/>
              <a:t>Chara also known as skunkweed or muskgrass stinks like sulfur! Nitella doesn’t have the skunky odor.</a:t>
            </a:r>
            <a:br>
              <a:rPr lang="en-US"/>
            </a:br>
            <a:br>
              <a:rPr lang="en-US"/>
            </a:br>
            <a:endParaRPr/>
          </a:p>
        </p:txBody>
      </p:sp>
      <p:sp>
        <p:nvSpPr>
          <p:cNvPr id="849" name="Google Shape;849;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6600"/>
              </a:buClr>
              <a:buSzPts val="1200"/>
              <a:buFont typeface="Bilbo"/>
              <a:buNone/>
            </a:pPr>
            <a:fld id="{00000000-1234-1234-1234-123412341234}" type="slidenum">
              <a:rPr lang="en-US" sz="1200" b="0" i="1" u="none" strike="noStrike" cap="none">
                <a:solidFill>
                  <a:srgbClr val="006600"/>
                </a:solidFill>
                <a:latin typeface="Bilbo"/>
                <a:ea typeface="Bilbo"/>
                <a:cs typeface="Bilbo"/>
                <a:sym typeface="Bilbo"/>
              </a:rPr>
              <a:t>16</a:t>
            </a:fld>
            <a:endParaRPr sz="18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
        <p:cNvGrpSpPr/>
        <p:nvPr/>
      </p:nvGrpSpPr>
      <p:grpSpPr>
        <a:xfrm>
          <a:off x="0" y="0"/>
          <a:ext cx="0" cy="0"/>
          <a:chOff x="0" y="0"/>
          <a:chExt cx="0" cy="0"/>
        </a:xfrm>
      </p:grpSpPr>
      <p:sp>
        <p:nvSpPr>
          <p:cNvPr id="857" name="Google Shape;857;p17:notes"/>
          <p:cNvSpPr>
            <a:spLocks noGrp="1" noRot="1" noChangeAspect="1"/>
          </p:cNvSpPr>
          <p:nvPr>
            <p:ph type="sldImg" idx="2"/>
          </p:nvPr>
        </p:nvSpPr>
        <p:spPr>
          <a:xfrm>
            <a:off x="398463" y="693738"/>
            <a:ext cx="6157912"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8" name="Google Shape;858;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dirty="0"/>
              <a:t>Swollen bladderwort – </a:t>
            </a:r>
            <a:br>
              <a:rPr lang="en-US" dirty="0"/>
            </a:br>
            <a:r>
              <a:rPr lang="en-US" dirty="0"/>
              <a:t>Curious in that it is native to lower US, but declared invasive in Washington state, New York, Connecticut, Massachusetts, Vermont, Maine</a:t>
            </a:r>
            <a:br>
              <a:rPr lang="en-US" dirty="0"/>
            </a:br>
            <a:r>
              <a:rPr lang="en-US" dirty="0"/>
              <a:t>came here from boat activity. Spreads quickly in new habitats, can get easier foothold in warming water temperatures. Can choke out native species of bladderwort, but also crowd out littoral zone!</a:t>
            </a:r>
          </a:p>
          <a:p>
            <a:pPr marL="0" lvl="0" indent="0" algn="l" rtl="0">
              <a:lnSpc>
                <a:spcPct val="100000"/>
              </a:lnSpc>
              <a:spcBef>
                <a:spcPts val="0"/>
              </a:spcBef>
              <a:spcAft>
                <a:spcPts val="0"/>
              </a:spcAft>
              <a:buClr>
                <a:schemeClr val="dk1"/>
              </a:buClr>
              <a:buSzPts val="1400"/>
              <a:buFont typeface="Calibri"/>
              <a:buNone/>
            </a:pPr>
            <a:endParaRPr lang="en-US" dirty="0"/>
          </a:p>
          <a:p>
            <a:pPr marL="0" lvl="0" indent="0" algn="l" rtl="0">
              <a:lnSpc>
                <a:spcPct val="100000"/>
              </a:lnSpc>
              <a:spcBef>
                <a:spcPts val="0"/>
              </a:spcBef>
              <a:spcAft>
                <a:spcPts val="0"/>
              </a:spcAft>
              <a:buClr>
                <a:schemeClr val="dk1"/>
              </a:buClr>
              <a:buSzPts val="1400"/>
              <a:buFont typeface="Calibri"/>
              <a:buNone/>
            </a:pPr>
            <a:r>
              <a:rPr lang="en-US" dirty="0"/>
              <a:t>Swollen bladderwort is invasive, and it outcompetes native species of bladderwort, as well as other plants. It grows fast and can easily take over entire coves. </a:t>
            </a:r>
            <a:br>
              <a:rPr lang="en-US" dirty="0"/>
            </a:br>
            <a:br>
              <a:rPr lang="en-US" dirty="0"/>
            </a:br>
            <a:r>
              <a:rPr lang="en-US" dirty="0" err="1"/>
              <a:t>Inflata</a:t>
            </a:r>
            <a:r>
              <a:rPr lang="en-US" dirty="0"/>
              <a:t> makes dense mats of vegetation, which when decomposing in fall can use up oxygen in the water.</a:t>
            </a:r>
            <a:br>
              <a:rPr lang="en-US" dirty="0"/>
            </a:br>
            <a:br>
              <a:rPr lang="en-US" dirty="0"/>
            </a:br>
            <a:r>
              <a:rPr lang="en-US" dirty="0"/>
              <a:t>These dense mats also inhibit passage from many animals, can limit human use (such as motorized boats) or swimming</a:t>
            </a:r>
            <a:endParaRPr dirty="0"/>
          </a:p>
          <a:p>
            <a:pPr marL="0" lvl="0" indent="0" algn="l" rtl="0">
              <a:lnSpc>
                <a:spcPct val="100000"/>
              </a:lnSpc>
              <a:spcBef>
                <a:spcPts val="0"/>
              </a:spcBef>
              <a:spcAft>
                <a:spcPts val="0"/>
              </a:spcAft>
              <a:buClr>
                <a:schemeClr val="dk1"/>
              </a:buClr>
              <a:buSzPts val="1400"/>
              <a:buFont typeface="Calibri"/>
              <a:buNone/>
            </a:pPr>
            <a:br>
              <a:rPr lang="en-US" dirty="0"/>
            </a:br>
            <a:r>
              <a:rPr lang="en-US" dirty="0"/>
              <a:t>Much larger and bushier than radiata. Flat</a:t>
            </a:r>
            <a:r>
              <a:rPr lang="en-US" dirty="0">
                <a:highlight>
                  <a:srgbClr val="FFFF00"/>
                </a:highlight>
              </a:rPr>
              <a:t>, foliage </a:t>
            </a:r>
            <a:r>
              <a:rPr lang="en-US" dirty="0"/>
              <a:t>can be 4 to 10 inches across. New growth can be purple in color. Can look like a dense mat of chaotic vegetation. </a:t>
            </a:r>
            <a:r>
              <a:rPr lang="en-US" dirty="0">
                <a:highlight>
                  <a:srgbClr val="FFFF00"/>
                </a:highlight>
              </a:rPr>
              <a:t>Habit is like radiata, size is like vulgaris; two closest lookalikes.</a:t>
            </a:r>
            <a:br>
              <a:rPr lang="en-US" dirty="0"/>
            </a:br>
            <a:br>
              <a:rPr lang="en-US" dirty="0"/>
            </a:br>
            <a:r>
              <a:rPr lang="en-US" dirty="0"/>
              <a:t>In Maine, has been observed blooming in late spring, mid summer, and early autumn- but can change based on host climate</a:t>
            </a:r>
            <a:br>
              <a:rPr lang="en-US" dirty="0"/>
            </a:br>
            <a:endParaRPr dirty="0"/>
          </a:p>
        </p:txBody>
      </p:sp>
      <p:sp>
        <p:nvSpPr>
          <p:cNvPr id="859" name="Google Shape;859;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Swollen bladderwort now found at 5 locations in Maine.</a:t>
            </a:r>
            <a:br>
              <a:rPr lang="en-US" dirty="0"/>
            </a:br>
            <a:br>
              <a:rPr lang="en-US" dirty="0"/>
            </a:br>
            <a:r>
              <a:rPr lang="en-US" dirty="0"/>
              <a:t>While horseshoe pond was a known and remote infestation, Lake Arrowhead was discovered in 2021.</a:t>
            </a:r>
            <a:br>
              <a:rPr lang="en-US" dirty="0"/>
            </a:br>
            <a:br>
              <a:rPr lang="en-US" dirty="0"/>
            </a:br>
            <a:r>
              <a:rPr lang="en-US" dirty="0"/>
              <a:t>In 2023, infestations were discovered in </a:t>
            </a:r>
            <a:r>
              <a:rPr lang="en-US" dirty="0" err="1"/>
              <a:t>Mousam</a:t>
            </a:r>
            <a:r>
              <a:rPr lang="en-US" dirty="0"/>
              <a:t>, Little </a:t>
            </a:r>
            <a:r>
              <a:rPr lang="en-US" dirty="0" err="1"/>
              <a:t>Ossippee</a:t>
            </a:r>
            <a:r>
              <a:rPr lang="en-US" dirty="0"/>
              <a:t>, and Tilton</a:t>
            </a:r>
            <a:br>
              <a:rPr lang="en-US" dirty="0"/>
            </a:br>
            <a:br>
              <a:rPr lang="en-US" dirty="0"/>
            </a:br>
            <a:r>
              <a:rPr lang="en-US" dirty="0"/>
              <a:t>LSM and DEP surveyed all lakes last year, discovered all were established infestations. Likely more to be discovered in 2024.</a:t>
            </a:r>
          </a:p>
        </p:txBody>
      </p:sp>
      <p:sp>
        <p:nvSpPr>
          <p:cNvPr id="4" name="Slide Number Placeholder 3"/>
          <p:cNvSpPr>
            <a:spLocks noGrp="1"/>
          </p:cNvSpPr>
          <p:nvPr>
            <p:ph type="sldNum" sz="quarter" idx="5"/>
          </p:nvPr>
        </p:nvSpPr>
        <p:spPr/>
        <p:txBody>
          <a:bodyPr/>
          <a:lstStyle/>
          <a:p>
            <a:fld id="{17670D4C-6E7C-4D53-9E1F-5601828DC391}" type="slidenum">
              <a:rPr lang="en-US" smtClean="0"/>
              <a:t>18</a:t>
            </a:fld>
            <a:endParaRPr lang="en-US"/>
          </a:p>
        </p:txBody>
      </p:sp>
    </p:spTree>
    <p:extLst>
      <p:ext uri="{BB962C8B-B14F-4D97-AF65-F5344CB8AC3E}">
        <p14:creationId xmlns:p14="http://schemas.microsoft.com/office/powerpoint/2010/main" val="8828482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5"/>
        <p:cNvGrpSpPr/>
        <p:nvPr/>
      </p:nvGrpSpPr>
      <p:grpSpPr>
        <a:xfrm>
          <a:off x="0" y="0"/>
          <a:ext cx="0" cy="0"/>
          <a:chOff x="0" y="0"/>
          <a:chExt cx="0" cy="0"/>
        </a:xfrm>
      </p:grpSpPr>
      <p:sp>
        <p:nvSpPr>
          <p:cNvPr id="866" name="Google Shape;866;p19:notes"/>
          <p:cNvSpPr>
            <a:spLocks noGrp="1" noRot="1" noChangeAspect="1"/>
          </p:cNvSpPr>
          <p:nvPr>
            <p:ph type="sldImg" idx="2"/>
          </p:nvPr>
        </p:nvSpPr>
        <p:spPr>
          <a:xfrm>
            <a:off x="398463" y="693738"/>
            <a:ext cx="6157912"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7" name="Google Shape;867;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a:t>When floating flat, </a:t>
            </a:r>
            <a:r>
              <a:rPr lang="en-US">
                <a:highlight>
                  <a:srgbClr val="FFFF00"/>
                </a:highlight>
              </a:rPr>
              <a:t>often</a:t>
            </a:r>
            <a:r>
              <a:rPr lang="en-US"/>
              <a:t> has honeycomb like hexagonal structure in leaf divisions at roughly 120 degrees</a:t>
            </a:r>
            <a:endParaRPr/>
          </a:p>
          <a:p>
            <a:pPr marL="0" lvl="0" indent="0" algn="l" rtl="0">
              <a:lnSpc>
                <a:spcPct val="100000"/>
              </a:lnSpc>
              <a:spcBef>
                <a:spcPts val="0"/>
              </a:spcBef>
              <a:spcAft>
                <a:spcPts val="0"/>
              </a:spcAft>
              <a:buClr>
                <a:schemeClr val="dk1"/>
              </a:buClr>
              <a:buSzPts val="1400"/>
              <a:buFont typeface="Calibri"/>
              <a:buNone/>
            </a:pPr>
            <a:endParaRPr/>
          </a:p>
          <a:p>
            <a:pPr marL="0" lvl="0" indent="0" algn="l" rtl="0">
              <a:lnSpc>
                <a:spcPct val="100000"/>
              </a:lnSpc>
              <a:spcBef>
                <a:spcPts val="0"/>
              </a:spcBef>
              <a:spcAft>
                <a:spcPts val="0"/>
              </a:spcAft>
              <a:buClr>
                <a:schemeClr val="dk1"/>
              </a:buClr>
              <a:buSzPts val="1400"/>
              <a:buFont typeface="Calibri"/>
              <a:buNone/>
            </a:pPr>
            <a:r>
              <a:rPr lang="en-US"/>
              <a:t>Also note large flower float- tentacle like inflated leaves larger than on radiata – 4 to 10 inches across! Note that branches are very robust, with a tree-like shape. Radiata (floating bladderwort) has much less distinct at branch tips. </a:t>
            </a:r>
            <a:endParaRPr/>
          </a:p>
          <a:p>
            <a:pPr marL="0" lvl="0" indent="0" algn="l" rtl="0">
              <a:lnSpc>
                <a:spcPct val="100000"/>
              </a:lnSpc>
              <a:spcBef>
                <a:spcPts val="0"/>
              </a:spcBef>
              <a:spcAft>
                <a:spcPts val="0"/>
              </a:spcAft>
              <a:buClr>
                <a:schemeClr val="dk1"/>
              </a:buClr>
              <a:buSzPts val="1400"/>
              <a:buFont typeface="Calibri"/>
              <a:buNone/>
            </a:pPr>
            <a:endParaRPr/>
          </a:p>
          <a:p>
            <a:pPr marL="0" lvl="0" indent="0" algn="l" rtl="0">
              <a:lnSpc>
                <a:spcPct val="100000"/>
              </a:lnSpc>
              <a:spcBef>
                <a:spcPts val="0"/>
              </a:spcBef>
              <a:spcAft>
                <a:spcPts val="0"/>
              </a:spcAft>
              <a:buClr>
                <a:schemeClr val="dk1"/>
              </a:buClr>
              <a:buSzPts val="1400"/>
              <a:buFont typeface="Calibri"/>
              <a:buNone/>
            </a:pPr>
            <a:endParaRPr/>
          </a:p>
          <a:p>
            <a:pPr marL="0" lvl="0" indent="0" algn="l" rtl="0">
              <a:lnSpc>
                <a:spcPct val="100000"/>
              </a:lnSpc>
              <a:spcBef>
                <a:spcPts val="0"/>
              </a:spcBef>
              <a:spcAft>
                <a:spcPts val="0"/>
              </a:spcAft>
              <a:buClr>
                <a:schemeClr val="dk1"/>
              </a:buClr>
              <a:buSzPts val="1400"/>
              <a:buFont typeface="Calibri"/>
              <a:buNone/>
            </a:pPr>
            <a:endParaRPr/>
          </a:p>
          <a:p>
            <a:pPr marL="0" lvl="0" indent="0" algn="l" rtl="0">
              <a:lnSpc>
                <a:spcPct val="100000"/>
              </a:lnSpc>
              <a:spcBef>
                <a:spcPts val="0"/>
              </a:spcBef>
              <a:spcAft>
                <a:spcPts val="0"/>
              </a:spcAft>
              <a:buClr>
                <a:schemeClr val="dk1"/>
              </a:buClr>
              <a:buSzPts val="1400"/>
              <a:buFont typeface="Calibri"/>
              <a:buNone/>
            </a:pPr>
            <a:endParaRPr/>
          </a:p>
          <a:p>
            <a:pPr marL="0" lvl="0" indent="0" algn="l" rtl="0">
              <a:lnSpc>
                <a:spcPct val="100000"/>
              </a:lnSpc>
              <a:spcBef>
                <a:spcPts val="0"/>
              </a:spcBef>
              <a:spcAft>
                <a:spcPts val="0"/>
              </a:spcAft>
              <a:buClr>
                <a:schemeClr val="dk1"/>
              </a:buClr>
              <a:buSzPts val="1400"/>
              <a:buFont typeface="Calibri"/>
              <a:buNone/>
            </a:pPr>
            <a:endParaRPr/>
          </a:p>
          <a:p>
            <a:pPr marL="0" lvl="0" indent="0" algn="l" rtl="0">
              <a:lnSpc>
                <a:spcPct val="100000"/>
              </a:lnSpc>
              <a:spcBef>
                <a:spcPts val="0"/>
              </a:spcBef>
              <a:spcAft>
                <a:spcPts val="0"/>
              </a:spcAft>
              <a:buClr>
                <a:schemeClr val="dk1"/>
              </a:buClr>
              <a:buSzPts val="1400"/>
              <a:buFont typeface="Calibri"/>
              <a:buNone/>
            </a:pPr>
            <a:br>
              <a:rPr lang="en-US"/>
            </a:br>
            <a:br>
              <a:rPr lang="en-US"/>
            </a:br>
            <a:endParaRPr/>
          </a:p>
        </p:txBody>
      </p:sp>
      <p:sp>
        <p:nvSpPr>
          <p:cNvPr id="868" name="Google Shape;868;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2" name="Google Shape;68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a:t>Mention mission </a:t>
            </a:r>
            <a:br>
              <a:rPr lang="en-US"/>
            </a:br>
            <a:br>
              <a:rPr lang="en-US"/>
            </a:br>
            <a:r>
              <a:rPr lang="en-US"/>
              <a:t>Lake Stewards of Maine is the oldest and one of the largest citizen lake monitoring programs in the US.</a:t>
            </a:r>
            <a:br>
              <a:rPr lang="en-US"/>
            </a:br>
            <a:br>
              <a:rPr lang="en-US"/>
            </a:br>
            <a:r>
              <a:rPr lang="en-US"/>
              <a:t>LSM provides training and technical support for thousands of citizen scientists statewide</a:t>
            </a:r>
            <a:endParaRPr/>
          </a:p>
          <a:p>
            <a:pPr marL="0" lvl="0" indent="0" algn="l" rtl="0">
              <a:lnSpc>
                <a:spcPct val="100000"/>
              </a:lnSpc>
              <a:spcBef>
                <a:spcPts val="0"/>
              </a:spcBef>
              <a:spcAft>
                <a:spcPts val="0"/>
              </a:spcAft>
              <a:buClr>
                <a:schemeClr val="dk1"/>
              </a:buClr>
              <a:buSzPts val="1400"/>
              <a:buFont typeface="Calibri"/>
              <a:buNone/>
            </a:pPr>
            <a:endParaRPr/>
          </a:p>
          <a:p>
            <a:pPr marL="0" lvl="0" indent="0" algn="l" rtl="0">
              <a:lnSpc>
                <a:spcPct val="100000"/>
              </a:lnSpc>
              <a:spcBef>
                <a:spcPts val="0"/>
              </a:spcBef>
              <a:spcAft>
                <a:spcPts val="0"/>
              </a:spcAft>
              <a:buClr>
                <a:schemeClr val="dk1"/>
              </a:buClr>
              <a:buSzPts val="1400"/>
              <a:buFont typeface="Calibri"/>
              <a:buNone/>
            </a:pPr>
            <a:r>
              <a:rPr lang="en-US"/>
              <a:t>1200 certified lake scientists monitoring ~500 Maine lakes!</a:t>
            </a:r>
            <a:br>
              <a:rPr lang="en-US"/>
            </a:br>
            <a:br>
              <a:rPr lang="en-US"/>
            </a:br>
            <a:r>
              <a:rPr lang="en-US"/>
              <a:t>Primary collector of statewide lake data</a:t>
            </a:r>
            <a:endParaRPr/>
          </a:p>
          <a:p>
            <a:pPr marL="0" lvl="0" indent="0" algn="l" rtl="0">
              <a:lnSpc>
                <a:spcPct val="100000"/>
              </a:lnSpc>
              <a:spcBef>
                <a:spcPts val="0"/>
              </a:spcBef>
              <a:spcAft>
                <a:spcPts val="0"/>
              </a:spcAft>
              <a:buClr>
                <a:schemeClr val="dk1"/>
              </a:buClr>
              <a:buSzPts val="1400"/>
              <a:buFont typeface="Calibri"/>
              <a:buNone/>
            </a:pPr>
            <a:endParaRPr/>
          </a:p>
        </p:txBody>
      </p:sp>
      <p:sp>
        <p:nvSpPr>
          <p:cNvPr id="683" name="Google Shape;68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3"/>
        <p:cNvGrpSpPr/>
        <p:nvPr/>
      </p:nvGrpSpPr>
      <p:grpSpPr>
        <a:xfrm>
          <a:off x="0" y="0"/>
          <a:ext cx="0" cy="0"/>
          <a:chOff x="0" y="0"/>
          <a:chExt cx="0" cy="0"/>
        </a:xfrm>
      </p:grpSpPr>
      <p:sp>
        <p:nvSpPr>
          <p:cNvPr id="874" name="Google Shape;874;p20:notes"/>
          <p:cNvSpPr>
            <a:spLocks noGrp="1" noRot="1" noChangeAspect="1"/>
          </p:cNvSpPr>
          <p:nvPr>
            <p:ph type="sldImg" idx="2"/>
          </p:nvPr>
        </p:nvSpPr>
        <p:spPr>
          <a:xfrm>
            <a:off x="398463" y="693738"/>
            <a:ext cx="6157912"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5" name="Google Shape;875;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a:t>Bladders are smaller and more scattered on leaves than common, which has larger bladders situated towards central axis of leaves, arranged in more orderly fashion.</a:t>
            </a:r>
            <a:endParaRPr/>
          </a:p>
          <a:p>
            <a:pPr marL="0" lvl="0" indent="0" algn="l" rtl="0">
              <a:lnSpc>
                <a:spcPct val="100000"/>
              </a:lnSpc>
              <a:spcBef>
                <a:spcPts val="0"/>
              </a:spcBef>
              <a:spcAft>
                <a:spcPts val="0"/>
              </a:spcAft>
              <a:buClr>
                <a:schemeClr val="dk1"/>
              </a:buClr>
              <a:buSzPts val="1400"/>
              <a:buFont typeface="Calibri"/>
              <a:buNone/>
            </a:pPr>
            <a:br>
              <a:rPr lang="en-US"/>
            </a:br>
            <a:r>
              <a:rPr lang="en-US"/>
              <a:t>Divisions in leaves can sometimes be a wider angle in swollen bladderwort, making a honeycomb like shape. NOT DIAGNOSTIC, but sometimes can lead to the correct ID</a:t>
            </a:r>
            <a:endParaRPr/>
          </a:p>
          <a:p>
            <a:pPr marL="0" lvl="0" indent="0" algn="l" rtl="0">
              <a:lnSpc>
                <a:spcPct val="100000"/>
              </a:lnSpc>
              <a:spcBef>
                <a:spcPts val="0"/>
              </a:spcBef>
              <a:spcAft>
                <a:spcPts val="0"/>
              </a:spcAft>
              <a:buClr>
                <a:schemeClr val="dk1"/>
              </a:buClr>
              <a:buSzPts val="1400"/>
              <a:buFont typeface="Calibri"/>
              <a:buNone/>
            </a:pPr>
            <a:br>
              <a:rPr lang="en-US"/>
            </a:br>
            <a:br>
              <a:rPr lang="en-US"/>
            </a:br>
            <a:endParaRPr/>
          </a:p>
        </p:txBody>
      </p:sp>
      <p:sp>
        <p:nvSpPr>
          <p:cNvPr id="876" name="Google Shape;876;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
        <p:cNvGrpSpPr/>
        <p:nvPr/>
      </p:nvGrpSpPr>
      <p:grpSpPr>
        <a:xfrm>
          <a:off x="0" y="0"/>
          <a:ext cx="0" cy="0"/>
          <a:chOff x="0" y="0"/>
          <a:chExt cx="0" cy="0"/>
        </a:xfrm>
      </p:grpSpPr>
      <p:sp>
        <p:nvSpPr>
          <p:cNvPr id="889" name="Google Shape;889;p21:notes"/>
          <p:cNvSpPr>
            <a:spLocks noGrp="1" noRot="1" noChangeAspect="1"/>
          </p:cNvSpPr>
          <p:nvPr>
            <p:ph type="sldImg" idx="2"/>
          </p:nvPr>
        </p:nvSpPr>
        <p:spPr>
          <a:xfrm>
            <a:off x="398463" y="693738"/>
            <a:ext cx="6157912"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0" name="Google Shape;890;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a:t>Comparison between easily confused Swollen bladderwort with native Floating Bladderwort and Common Bladderwort. </a:t>
            </a:r>
            <a:br>
              <a:rPr lang="en-US"/>
            </a:br>
            <a:br>
              <a:rPr lang="en-US"/>
            </a:br>
            <a:r>
              <a:rPr lang="en-US"/>
              <a:t>Note that this does not include northern or large purple bladderwort,  as the are less likely to be confused by trained individuals</a:t>
            </a:r>
            <a:br>
              <a:rPr lang="en-US"/>
            </a:br>
            <a:br>
              <a:rPr lang="en-US"/>
            </a:br>
            <a:r>
              <a:rPr lang="en-US"/>
              <a:t>Swollen has dense clustersof bladders which are more randomly scattered. Bladders are smaller than on vulgaris. </a:t>
            </a:r>
            <a:br>
              <a:rPr lang="en-US"/>
            </a:br>
            <a:br>
              <a:rPr lang="en-US"/>
            </a:br>
            <a:r>
              <a:rPr lang="en-US"/>
              <a:t>Geometric, slightly hexagonal branching pattern of inflata visible here.</a:t>
            </a:r>
            <a:br>
              <a:rPr lang="en-US"/>
            </a:br>
            <a:br>
              <a:rPr lang="en-US"/>
            </a:br>
            <a:r>
              <a:rPr lang="en-US"/>
              <a:t>Note radiata’s smaller, more delicate leaves.. Vulgaris has more orderly appearance with larger bladders.</a:t>
            </a:r>
            <a:br>
              <a:rPr lang="en-US"/>
            </a:br>
            <a:br>
              <a:rPr lang="en-US"/>
            </a:br>
            <a:r>
              <a:rPr lang="en-US"/>
              <a:t>Vulgaris also has a thicker stem or stolon than inflata which is finer</a:t>
            </a:r>
            <a:endParaRPr/>
          </a:p>
        </p:txBody>
      </p:sp>
      <p:sp>
        <p:nvSpPr>
          <p:cNvPr id="891" name="Google Shape;891;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6600"/>
              </a:buClr>
              <a:buSzPts val="1200"/>
              <a:buFont typeface="Bilbo"/>
              <a:buNone/>
            </a:pPr>
            <a:fld id="{00000000-1234-1234-1234-123412341234}" type="slidenum">
              <a:rPr lang="en-US" sz="1200" b="0" i="1" u="none" strike="noStrike" cap="none">
                <a:solidFill>
                  <a:srgbClr val="006600"/>
                </a:solidFill>
                <a:latin typeface="Bilbo"/>
                <a:ea typeface="Bilbo"/>
                <a:cs typeface="Bilbo"/>
                <a:sym typeface="Bilbo"/>
              </a:rPr>
              <a:t>21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7"/>
        <p:cNvGrpSpPr/>
        <p:nvPr/>
      </p:nvGrpSpPr>
      <p:grpSpPr>
        <a:xfrm>
          <a:off x="0" y="0"/>
          <a:ext cx="0" cy="0"/>
          <a:chOff x="0" y="0"/>
          <a:chExt cx="0" cy="0"/>
        </a:xfrm>
      </p:grpSpPr>
      <p:sp>
        <p:nvSpPr>
          <p:cNvPr id="898" name="Google Shape;898;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9" name="Google Shape;899;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a:t>Floating bladderwort – radiata – named after radiating float.</a:t>
            </a:r>
            <a:endParaRPr/>
          </a:p>
          <a:p>
            <a:pPr marL="0" lvl="0" indent="0" algn="l" rtl="0">
              <a:lnSpc>
                <a:spcPct val="100000"/>
              </a:lnSpc>
              <a:spcBef>
                <a:spcPts val="0"/>
              </a:spcBef>
              <a:spcAft>
                <a:spcPts val="0"/>
              </a:spcAft>
              <a:buClr>
                <a:schemeClr val="dk1"/>
              </a:buClr>
              <a:buSzPts val="1400"/>
              <a:buFont typeface="Calibri"/>
              <a:buNone/>
            </a:pPr>
            <a:endParaRPr/>
          </a:p>
          <a:p>
            <a:pPr marL="0" lvl="0" indent="0" algn="l" rtl="0">
              <a:lnSpc>
                <a:spcPct val="100000"/>
              </a:lnSpc>
              <a:spcBef>
                <a:spcPts val="0"/>
              </a:spcBef>
              <a:spcAft>
                <a:spcPts val="0"/>
              </a:spcAft>
              <a:buClr>
                <a:schemeClr val="dk1"/>
              </a:buClr>
              <a:buSzPts val="1400"/>
              <a:buFont typeface="Calibri"/>
              <a:buNone/>
            </a:pPr>
            <a:r>
              <a:rPr lang="en-US"/>
              <a:t>Very small and delicate, with dainty leaves and with a small flower with a raft. Flower raft is 1.5 to 3 inches across.</a:t>
            </a:r>
            <a:endParaRPr/>
          </a:p>
          <a:p>
            <a:pPr marL="0" lvl="0" indent="0" algn="l" rtl="0">
              <a:lnSpc>
                <a:spcPct val="100000"/>
              </a:lnSpc>
              <a:spcBef>
                <a:spcPts val="0"/>
              </a:spcBef>
              <a:spcAft>
                <a:spcPts val="0"/>
              </a:spcAft>
              <a:buClr>
                <a:schemeClr val="dk1"/>
              </a:buClr>
              <a:buSzPts val="1400"/>
              <a:buFont typeface="Calibri"/>
              <a:buNone/>
            </a:pPr>
            <a:endParaRPr/>
          </a:p>
          <a:p>
            <a:pPr marL="0" lvl="0" indent="0" algn="l" rtl="0">
              <a:lnSpc>
                <a:spcPct val="100000"/>
              </a:lnSpc>
              <a:spcBef>
                <a:spcPts val="0"/>
              </a:spcBef>
              <a:spcAft>
                <a:spcPts val="0"/>
              </a:spcAft>
              <a:buClr>
                <a:schemeClr val="dk1"/>
              </a:buClr>
              <a:buSzPts val="1400"/>
              <a:buFont typeface="Calibri"/>
              <a:buNone/>
            </a:pPr>
            <a:r>
              <a:rPr lang="en-US"/>
              <a:t>Alternately arranged leaves have a distinctive wide space between nodes on stem.</a:t>
            </a:r>
            <a:endParaRPr/>
          </a:p>
        </p:txBody>
      </p:sp>
      <p:sp>
        <p:nvSpPr>
          <p:cNvPr id="900" name="Google Shape;900;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6"/>
        <p:cNvGrpSpPr/>
        <p:nvPr/>
      </p:nvGrpSpPr>
      <p:grpSpPr>
        <a:xfrm>
          <a:off x="0" y="0"/>
          <a:ext cx="0" cy="0"/>
          <a:chOff x="0" y="0"/>
          <a:chExt cx="0" cy="0"/>
        </a:xfrm>
      </p:grpSpPr>
      <p:sp>
        <p:nvSpPr>
          <p:cNvPr id="907" name="Google Shape;907;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8" name="Google Shape;908;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a:t>Common bladderwort – Utricularia vulgaris </a:t>
            </a:r>
            <a:br>
              <a:rPr lang="en-US"/>
            </a:br>
            <a:br>
              <a:rPr lang="en-US"/>
            </a:br>
            <a:r>
              <a:rPr lang="en-US"/>
              <a:t>Found all over Maine. Very common and easily identified. </a:t>
            </a:r>
            <a:br>
              <a:rPr lang="en-US"/>
            </a:br>
            <a:br>
              <a:rPr lang="en-US"/>
            </a:br>
            <a:r>
              <a:rPr lang="en-US"/>
              <a:t>Grows in “orderly” fashion</a:t>
            </a:r>
            <a:br>
              <a:rPr lang="en-US"/>
            </a:br>
            <a:r>
              <a:rPr lang="en-US"/>
              <a:t>Alternate growth finely divided leaves</a:t>
            </a:r>
            <a:br>
              <a:rPr lang="en-US"/>
            </a:br>
            <a:r>
              <a:rPr lang="en-US"/>
              <a:t>Bladders grow along central axis of leaves in strict alternate pattern</a:t>
            </a:r>
            <a:br>
              <a:rPr lang="en-US"/>
            </a:br>
            <a:r>
              <a:rPr lang="en-US"/>
              <a:t>new growth is bright green</a:t>
            </a:r>
            <a:endParaRPr/>
          </a:p>
          <a:p>
            <a:pPr marL="0" lvl="0" indent="0" algn="l" rtl="0">
              <a:lnSpc>
                <a:spcPct val="100000"/>
              </a:lnSpc>
              <a:spcBef>
                <a:spcPts val="0"/>
              </a:spcBef>
              <a:spcAft>
                <a:spcPts val="0"/>
              </a:spcAft>
              <a:buClr>
                <a:schemeClr val="dk1"/>
              </a:buClr>
              <a:buSzPts val="1400"/>
              <a:buFont typeface="Calibri"/>
              <a:buNone/>
            </a:pPr>
            <a:r>
              <a:rPr lang="en-US"/>
              <a:t>Flowers above surface WITHOUT a float</a:t>
            </a:r>
            <a:endParaRPr/>
          </a:p>
        </p:txBody>
      </p:sp>
      <p:sp>
        <p:nvSpPr>
          <p:cNvPr id="909" name="Google Shape;909;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5"/>
        <p:cNvGrpSpPr/>
        <p:nvPr/>
      </p:nvGrpSpPr>
      <p:grpSpPr>
        <a:xfrm>
          <a:off x="0" y="0"/>
          <a:ext cx="0" cy="0"/>
          <a:chOff x="0" y="0"/>
          <a:chExt cx="0" cy="0"/>
        </a:xfrm>
      </p:grpSpPr>
      <p:sp>
        <p:nvSpPr>
          <p:cNvPr id="916" name="Google Shape;916;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7" name="Google Shape;917;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a:t>Lg prple bwort – named after its emergent purple flowers, without a raft</a:t>
            </a:r>
            <a:br>
              <a:rPr lang="en-US"/>
            </a:br>
            <a:br>
              <a:rPr lang="en-US"/>
            </a:br>
            <a:r>
              <a:rPr lang="en-US"/>
              <a:t>VERY DISTINCT LEAF ARRANGEMENT – Whorls! Only bladderwort </a:t>
            </a:r>
            <a:r>
              <a:rPr lang="en-US">
                <a:highlight>
                  <a:srgbClr val="FFFF00"/>
                </a:highlight>
              </a:rPr>
              <a:t>in Maine </a:t>
            </a:r>
            <a:r>
              <a:rPr lang="en-US"/>
              <a:t>that does this</a:t>
            </a:r>
            <a:endParaRPr/>
          </a:p>
          <a:p>
            <a:pPr marL="0" lvl="0" indent="0" algn="l" rtl="0">
              <a:lnSpc>
                <a:spcPct val="100000"/>
              </a:lnSpc>
              <a:spcBef>
                <a:spcPts val="0"/>
              </a:spcBef>
              <a:spcAft>
                <a:spcPts val="0"/>
              </a:spcAft>
              <a:buClr>
                <a:schemeClr val="dk1"/>
              </a:buClr>
              <a:buSzPts val="1400"/>
              <a:buFont typeface="Calibri"/>
              <a:buNone/>
            </a:pPr>
            <a:endParaRPr/>
          </a:p>
          <a:p>
            <a:pPr marL="0" lvl="0" indent="0" algn="l" rtl="0">
              <a:lnSpc>
                <a:spcPct val="100000"/>
              </a:lnSpc>
              <a:spcBef>
                <a:spcPts val="0"/>
              </a:spcBef>
              <a:spcAft>
                <a:spcPts val="0"/>
              </a:spcAft>
              <a:buClr>
                <a:schemeClr val="dk1"/>
              </a:buClr>
              <a:buSzPts val="1400"/>
              <a:buFont typeface="Calibri"/>
              <a:buNone/>
            </a:pPr>
            <a:r>
              <a:rPr lang="en-US"/>
              <a:t>Can make thick mats of vegetation near bottom of water. Often goes unnoticed but will drift up when disturbed, </a:t>
            </a:r>
            <a:br>
              <a:rPr lang="en-US"/>
            </a:br>
            <a:br>
              <a:rPr lang="en-US"/>
            </a:br>
            <a:r>
              <a:rPr lang="en-US"/>
              <a:t>Bladders are arranged at tips of leaves/leaflets. Terminal bud makes crown shape, or bird cage</a:t>
            </a:r>
            <a:endParaRPr/>
          </a:p>
        </p:txBody>
      </p:sp>
      <p:sp>
        <p:nvSpPr>
          <p:cNvPr id="918" name="Google Shape;918;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9"/>
        <p:cNvGrpSpPr/>
        <p:nvPr/>
      </p:nvGrpSpPr>
      <p:grpSpPr>
        <a:xfrm>
          <a:off x="0" y="0"/>
          <a:ext cx="0" cy="0"/>
          <a:chOff x="0" y="0"/>
          <a:chExt cx="0" cy="0"/>
        </a:xfrm>
      </p:grpSpPr>
      <p:sp>
        <p:nvSpPr>
          <p:cNvPr id="940" name="Google Shape;940;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1" name="Google Shape;941;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br>
              <a:rPr lang="en-US" dirty="0"/>
            </a:br>
            <a:r>
              <a:rPr lang="en-US" dirty="0"/>
              <a:t>Every person has a chance to make a big difference in preventing the spread of Aquatic Invasive Plants.</a:t>
            </a:r>
            <a:br>
              <a:rPr lang="en-US" dirty="0"/>
            </a:br>
            <a:br>
              <a:rPr lang="en-US" dirty="0"/>
            </a:br>
            <a:br>
              <a:rPr lang="en-US" dirty="0"/>
            </a:br>
            <a:r>
              <a:rPr lang="en-US" dirty="0"/>
              <a:t>LSM’s Invasive Plant Patrol (IPP) Volunteers are KEY in early detection, monitoring, and education about AIS. </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Volunteer work and coordinated efforts from state and private partners have kept Maine’s infestations low. Every volunteer has a chance to make a big difference in preventing the spread of Aquatic Invasive Plants.</a:t>
            </a:r>
            <a:br>
              <a:rPr lang="en-US" dirty="0"/>
            </a:br>
            <a:br>
              <a:rPr lang="en-US" dirty="0"/>
            </a:br>
            <a:br>
              <a:rPr lang="en-US" dirty="0"/>
            </a:br>
            <a:endParaRPr dirty="0"/>
          </a:p>
          <a:p>
            <a:pPr marL="0" lvl="0" indent="0" algn="l" rtl="0">
              <a:lnSpc>
                <a:spcPct val="100000"/>
              </a:lnSpc>
              <a:spcBef>
                <a:spcPts val="0"/>
              </a:spcBef>
              <a:spcAft>
                <a:spcPts val="0"/>
              </a:spcAft>
              <a:buClr>
                <a:schemeClr val="dk1"/>
              </a:buClr>
              <a:buSzPts val="1400"/>
              <a:buFont typeface="Calibri"/>
              <a:buNone/>
            </a:pPr>
            <a:endParaRPr dirty="0"/>
          </a:p>
        </p:txBody>
      </p:sp>
      <p:sp>
        <p:nvSpPr>
          <p:cNvPr id="942" name="Google Shape;942;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IPP Volunteers- Volunteers monitor lakes for AIS, report findings to LSM, who proof data and submit to DEP. LSM has trained over 5000 individuals to monitor for AIS since the early 2000s.</a:t>
            </a:r>
          </a:p>
          <a:p>
            <a:endParaRPr lang="en-US" dirty="0"/>
          </a:p>
          <a:p>
            <a:r>
              <a:rPr lang="en-US" dirty="0"/>
              <a:t>LSM IPP </a:t>
            </a:r>
            <a:r>
              <a:rPr lang="en-US" dirty="0" err="1"/>
              <a:t>TTrainings</a:t>
            </a:r>
            <a:r>
              <a:rPr lang="en-US" dirty="0"/>
              <a:t>- Plant Paddles and Live Plant ID classes to teach volunteers how to look for, identify, and report potential invasive plants</a:t>
            </a:r>
          </a:p>
          <a:p>
            <a:endParaRPr lang="en-US" dirty="0"/>
          </a:p>
          <a:p>
            <a:r>
              <a:rPr lang="en-US" dirty="0"/>
              <a:t>IPP Travel Team – Which travel Maine to help with Rapid Response efforts, screening lakes, jumpstart IPP teams, and take native plant inventories</a:t>
            </a:r>
          </a:p>
          <a:p>
            <a:endParaRPr lang="en-US" dirty="0"/>
          </a:p>
          <a:p>
            <a:r>
              <a:rPr lang="en-US" dirty="0"/>
              <a:t>Northern Maine Initiative- which culminates all of the above to bring Travel Team to Aroostook County for training, surveying, outreach and education about AIS – raising awareness of invasive plants and zebra mussels, and jumpstarting local volunteer IPP teams</a:t>
            </a:r>
          </a:p>
        </p:txBody>
      </p:sp>
      <p:sp>
        <p:nvSpPr>
          <p:cNvPr id="4" name="Slide Number Placeholder 3"/>
          <p:cNvSpPr>
            <a:spLocks noGrp="1"/>
          </p:cNvSpPr>
          <p:nvPr>
            <p:ph type="sldNum" sz="quarter" idx="5"/>
          </p:nvPr>
        </p:nvSpPr>
        <p:spPr/>
        <p:txBody>
          <a:bodyPr/>
          <a:lstStyle/>
          <a:p>
            <a:fld id="{17670D4C-6E7C-4D53-9E1F-5601828DC391}" type="slidenum">
              <a:rPr lang="en-US" smtClean="0"/>
              <a:t>26</a:t>
            </a:fld>
            <a:endParaRPr lang="en-US"/>
          </a:p>
        </p:txBody>
      </p:sp>
    </p:spTree>
    <p:extLst>
      <p:ext uri="{BB962C8B-B14F-4D97-AF65-F5344CB8AC3E}">
        <p14:creationId xmlns:p14="http://schemas.microsoft.com/office/powerpoint/2010/main" val="12579646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1"/>
        <p:cNvGrpSpPr/>
        <p:nvPr/>
      </p:nvGrpSpPr>
      <p:grpSpPr>
        <a:xfrm>
          <a:off x="0" y="0"/>
          <a:ext cx="0" cy="0"/>
          <a:chOff x="0" y="0"/>
          <a:chExt cx="0" cy="0"/>
        </a:xfrm>
      </p:grpSpPr>
      <p:sp>
        <p:nvSpPr>
          <p:cNvPr id="992" name="Google Shape;992;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3" name="Google Shape;993;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Certification slide- We do these trainings so we can certify our volunteers. Each Tier represents a deeper understanding of aquatic plants and ecosystems</a:t>
            </a:r>
            <a:br>
              <a:rPr lang="en-US"/>
            </a:br>
            <a:r>
              <a:rPr lang="en-US"/>
              <a:t>By certifying our volunteers, LSM can trust that the data they submit at the end of the season is reliable and standardized, goes into public record held by LSM and Maine DEP</a:t>
            </a:r>
            <a:br>
              <a:rPr lang="en-US"/>
            </a:br>
            <a:br>
              <a:rPr lang="en-US"/>
            </a:br>
            <a:r>
              <a:rPr lang="en-US"/>
              <a:t>Certified volunteers must recertify (by attending a plant paddle for Tier 1, or IPP 101 and Plant ID for Tier 2) every 3 years to stay current with aquatic threats and knowledge</a:t>
            </a:r>
            <a:br>
              <a:rPr lang="en-US"/>
            </a:br>
            <a:br>
              <a:rPr lang="en-US"/>
            </a:br>
            <a:r>
              <a:rPr lang="en-US"/>
              <a:t>Volunteers do NOT need to be certified Tier 1 before Tier 2. ALL certified IPPers are valuable volunteers!</a:t>
            </a:r>
            <a:br>
              <a:rPr lang="en-US"/>
            </a:br>
            <a:br>
              <a:rPr lang="en-US"/>
            </a:br>
            <a:r>
              <a:rPr lang="en-US"/>
              <a:t>LSM will reintroduce Tier 3 certification in 2025</a:t>
            </a:r>
            <a:endParaRPr/>
          </a:p>
        </p:txBody>
      </p:sp>
      <p:sp>
        <p:nvSpPr>
          <p:cNvPr id="994" name="Google Shape;994;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5"/>
        <p:cNvGrpSpPr/>
        <p:nvPr/>
      </p:nvGrpSpPr>
      <p:grpSpPr>
        <a:xfrm>
          <a:off x="0" y="0"/>
          <a:ext cx="0" cy="0"/>
          <a:chOff x="0" y="0"/>
          <a:chExt cx="0" cy="0"/>
        </a:xfrm>
      </p:grpSpPr>
      <p:sp>
        <p:nvSpPr>
          <p:cNvPr id="1056" name="Google Shape;1056;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7" name="Google Shape;1057;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Print Resources for </a:t>
            </a:r>
            <a:r>
              <a:rPr lang="en-US" dirty="0" err="1"/>
              <a:t>IPPers</a:t>
            </a:r>
            <a:r>
              <a:rPr lang="en-US" dirty="0"/>
              <a:t> – Updated to include the 4 new plants discussed today, as well as the other 11 plants and their native lookalikes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Quick Key</a:t>
            </a:r>
            <a:endParaRPr dirty="0"/>
          </a:p>
          <a:p>
            <a:pPr marL="0" lvl="0" indent="0" algn="l" rtl="0">
              <a:spcBef>
                <a:spcPts val="0"/>
              </a:spcBef>
              <a:spcAft>
                <a:spcPts val="0"/>
              </a:spcAft>
              <a:buNone/>
            </a:pPr>
            <a:r>
              <a:rPr lang="en-US" dirty="0"/>
              <a:t>Field Guides</a:t>
            </a:r>
            <a:br>
              <a:rPr lang="en-US" dirty="0"/>
            </a:br>
            <a:r>
              <a:rPr lang="en-US" dirty="0"/>
              <a:t>Poster</a:t>
            </a:r>
            <a:br>
              <a:rPr lang="en-US" dirty="0"/>
            </a:br>
            <a:r>
              <a:rPr lang="en-US" dirty="0"/>
              <a:t>ID Cards</a:t>
            </a:r>
            <a:endParaRPr dirty="0"/>
          </a:p>
        </p:txBody>
      </p:sp>
      <p:sp>
        <p:nvSpPr>
          <p:cNvPr id="1058" name="Google Shape;1058;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2"/>
        <p:cNvGrpSpPr/>
        <p:nvPr/>
      </p:nvGrpSpPr>
      <p:grpSpPr>
        <a:xfrm>
          <a:off x="0" y="0"/>
          <a:ext cx="0" cy="0"/>
          <a:chOff x="0" y="0"/>
          <a:chExt cx="0" cy="0"/>
        </a:xfrm>
      </p:grpSpPr>
      <p:sp>
        <p:nvSpPr>
          <p:cNvPr id="1073" name="Google Shape;1073;p43:notes"/>
          <p:cNvSpPr txBox="1">
            <a:spLocks noGrp="1"/>
          </p:cNvSpPr>
          <p:nvPr>
            <p:ph type="body" idx="1"/>
          </p:nvPr>
        </p:nvSpPr>
        <p:spPr>
          <a:xfrm>
            <a:off x="695325" y="4389437"/>
            <a:ext cx="5564187" cy="415766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IPP 101 webinar – covers these plants and more – set for May 9 </a:t>
            </a:r>
            <a:br>
              <a:rPr lang="en-US"/>
            </a:br>
            <a:r>
              <a:rPr lang="en-US"/>
              <a:t>Sign up online</a:t>
            </a:r>
            <a:br>
              <a:rPr lang="en-US"/>
            </a:br>
            <a:br>
              <a:rPr lang="en-US"/>
            </a:br>
            <a:r>
              <a:rPr lang="en-US"/>
              <a:t>Also, Plant Paddles and Live Plant ID happening around the state – look for schedule soon</a:t>
            </a:r>
            <a:endParaRPr/>
          </a:p>
          <a:p>
            <a:pPr marL="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200"/>
              <a:buFont typeface="Calibri"/>
              <a:buNone/>
            </a:pPr>
            <a:r>
              <a:rPr lang="en-US"/>
              <a:t>More specific pre-recorded webinars online for bladderworts and floating leaf plants.</a:t>
            </a:r>
            <a:endParaRPr/>
          </a:p>
        </p:txBody>
      </p:sp>
      <p:sp>
        <p:nvSpPr>
          <p:cNvPr id="1074" name="Google Shape;1074;p43:notes"/>
          <p:cNvSpPr>
            <a:spLocks noGrp="1" noRot="1" noChangeAspect="1"/>
          </p:cNvSpPr>
          <p:nvPr>
            <p:ph type="sldImg" idx="2"/>
          </p:nvPr>
        </p:nvSpPr>
        <p:spPr>
          <a:xfrm>
            <a:off x="398463" y="693738"/>
            <a:ext cx="6157912"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7" name="Google Shape;697;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a:t>Maine currently has 38 </a:t>
            </a:r>
            <a:r>
              <a:rPr lang="en-US">
                <a:highlight>
                  <a:srgbClr val="FFFF00"/>
                </a:highlight>
              </a:rPr>
              <a:t>known</a:t>
            </a:r>
            <a:r>
              <a:rPr lang="en-US"/>
              <a:t> infestations with 8 plants. </a:t>
            </a:r>
            <a:endParaRPr/>
          </a:p>
          <a:p>
            <a:pPr marL="0" lvl="0" indent="0" algn="l" rtl="0">
              <a:lnSpc>
                <a:spcPct val="100000"/>
              </a:lnSpc>
              <a:spcBef>
                <a:spcPts val="0"/>
              </a:spcBef>
              <a:spcAft>
                <a:spcPts val="0"/>
              </a:spcAft>
              <a:buClr>
                <a:schemeClr val="dk1"/>
              </a:buClr>
              <a:buSzPts val="1400"/>
              <a:buFont typeface="Calibri"/>
              <a:buNone/>
            </a:pPr>
            <a:endParaRPr/>
          </a:p>
          <a:p>
            <a:pPr marL="0" lvl="0" indent="0" algn="l" rtl="0">
              <a:lnSpc>
                <a:spcPct val="100000"/>
              </a:lnSpc>
              <a:spcBef>
                <a:spcPts val="0"/>
              </a:spcBef>
              <a:spcAft>
                <a:spcPts val="0"/>
              </a:spcAft>
              <a:buClr>
                <a:schemeClr val="dk1"/>
              </a:buClr>
              <a:buSzPts val="1400"/>
              <a:buFont typeface="Calibri"/>
              <a:buNone/>
            </a:pPr>
            <a:r>
              <a:rPr lang="en-US"/>
              <a:t>HOWEVER&gt;&gt;&gt;&gt;</a:t>
            </a:r>
            <a:endParaRPr/>
          </a:p>
          <a:p>
            <a:pPr marL="0" lvl="0" indent="0" algn="l" rtl="0">
              <a:lnSpc>
                <a:spcPct val="100000"/>
              </a:lnSpc>
              <a:spcBef>
                <a:spcPts val="0"/>
              </a:spcBef>
              <a:spcAft>
                <a:spcPts val="0"/>
              </a:spcAft>
              <a:buClr>
                <a:schemeClr val="dk1"/>
              </a:buClr>
              <a:buSzPts val="1400"/>
              <a:buFont typeface="Calibri"/>
              <a:buNone/>
            </a:pPr>
            <a:endParaRPr/>
          </a:p>
          <a:p>
            <a:pPr marL="0" lvl="0" indent="0" algn="l" rtl="0">
              <a:lnSpc>
                <a:spcPct val="100000"/>
              </a:lnSpc>
              <a:spcBef>
                <a:spcPts val="0"/>
              </a:spcBef>
              <a:spcAft>
                <a:spcPts val="0"/>
              </a:spcAft>
              <a:buClr>
                <a:schemeClr val="dk1"/>
              </a:buClr>
              <a:buSzPts val="1400"/>
              <a:buFont typeface="Calibri"/>
              <a:buNone/>
            </a:pPr>
            <a:r>
              <a:rPr lang="en-US"/>
              <a:t>Out of over 6000 lakes and ponds, Maine only has under 40 infestations as of Jan 2024 – less than 1%!</a:t>
            </a:r>
            <a:endParaRPr/>
          </a:p>
          <a:p>
            <a:pPr marL="0" lvl="0" indent="0" algn="l" rtl="0">
              <a:lnSpc>
                <a:spcPct val="100000"/>
              </a:lnSpc>
              <a:spcBef>
                <a:spcPts val="0"/>
              </a:spcBef>
              <a:spcAft>
                <a:spcPts val="0"/>
              </a:spcAft>
              <a:buClr>
                <a:schemeClr val="dk1"/>
              </a:buClr>
              <a:buSzPts val="1400"/>
              <a:buFont typeface="Calibri"/>
              <a:buNone/>
            </a:pPr>
            <a:endParaRPr/>
          </a:p>
          <a:p>
            <a:pPr marL="0" lvl="0" indent="0" algn="l" rtl="0">
              <a:lnSpc>
                <a:spcPct val="100000"/>
              </a:lnSpc>
              <a:spcBef>
                <a:spcPts val="0"/>
              </a:spcBef>
              <a:spcAft>
                <a:spcPts val="0"/>
              </a:spcAft>
              <a:buClr>
                <a:schemeClr val="dk1"/>
              </a:buClr>
              <a:buSzPts val="1400"/>
              <a:buFont typeface="Calibri"/>
              <a:buNone/>
            </a:pPr>
            <a:r>
              <a:rPr lang="en-US"/>
              <a:t>Several infested water bodies have been delisted, and some are on their way to being delisted.</a:t>
            </a:r>
            <a:endParaRPr/>
          </a:p>
          <a:p>
            <a:pPr marL="0" lvl="0" indent="0" algn="l" rtl="0">
              <a:lnSpc>
                <a:spcPct val="100000"/>
              </a:lnSpc>
              <a:spcBef>
                <a:spcPts val="0"/>
              </a:spcBef>
              <a:spcAft>
                <a:spcPts val="0"/>
              </a:spcAft>
              <a:buClr>
                <a:schemeClr val="dk1"/>
              </a:buClr>
              <a:buSzPts val="1400"/>
              <a:buFont typeface="Calibri"/>
              <a:buNone/>
            </a:pPr>
            <a:endParaRPr/>
          </a:p>
          <a:p>
            <a:pPr marL="0" lvl="0" indent="0" algn="l" rtl="0">
              <a:lnSpc>
                <a:spcPct val="100000"/>
              </a:lnSpc>
              <a:spcBef>
                <a:spcPts val="0"/>
              </a:spcBef>
              <a:spcAft>
                <a:spcPts val="0"/>
              </a:spcAft>
              <a:buClr>
                <a:schemeClr val="dk1"/>
              </a:buClr>
              <a:buSzPts val="1400"/>
              <a:buFont typeface="Calibri"/>
              <a:buNone/>
            </a:pPr>
            <a:r>
              <a:rPr lang="en-US"/>
              <a:t>Alamoosook was delisted this year for VWM, while new infestations were added for swollen bladderwort</a:t>
            </a:r>
            <a:br>
              <a:rPr lang="en-US"/>
            </a:br>
            <a:br>
              <a:rPr lang="en-US"/>
            </a:br>
            <a:endParaRPr/>
          </a:p>
        </p:txBody>
      </p:sp>
      <p:sp>
        <p:nvSpPr>
          <p:cNvPr id="698" name="Google Shape;698;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8"/>
        <p:cNvGrpSpPr/>
        <p:nvPr/>
      </p:nvGrpSpPr>
      <p:grpSpPr>
        <a:xfrm>
          <a:off x="0" y="0"/>
          <a:ext cx="0" cy="0"/>
          <a:chOff x="0" y="0"/>
          <a:chExt cx="0" cy="0"/>
        </a:xfrm>
      </p:grpSpPr>
      <p:sp>
        <p:nvSpPr>
          <p:cNvPr id="1089" name="Google Shape;1089;p4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90" name="Google Shape;1090;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Google Shape;70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3" name="Google Shape;703;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These are the 15 plants on Maine’s state watch list. The red plants are ones that are confirmed in Maine – Variable water milfoil, European water milfoil, parrot feather,spiny or </a:t>
            </a:r>
            <a:r>
              <a:rPr lang="en-US">
                <a:highlight>
                  <a:srgbClr val="FFFF00"/>
                </a:highlight>
              </a:rPr>
              <a:t> brittle</a:t>
            </a:r>
            <a:r>
              <a:rPr lang="en-US"/>
              <a:t> naiad, European frogbit, hydrilla, curly leaf pondweed, and swollen bladderwort</a:t>
            </a:r>
            <a:endParaRPr/>
          </a:p>
          <a:p>
            <a:pPr marL="0" lvl="0" indent="0" algn="l" rtl="0">
              <a:lnSpc>
                <a:spcPct val="100000"/>
              </a:lnSpc>
              <a:spcBef>
                <a:spcPts val="0"/>
              </a:spcBef>
              <a:spcAft>
                <a:spcPts val="0"/>
              </a:spcAft>
              <a:buClr>
                <a:schemeClr val="dk1"/>
              </a:buClr>
              <a:buSzPts val="1200"/>
              <a:buFont typeface="Calibri"/>
              <a:buNone/>
            </a:pPr>
            <a:br>
              <a:rPr lang="en-US"/>
            </a:br>
            <a:br>
              <a:rPr lang="en-US"/>
            </a:br>
            <a:r>
              <a:rPr lang="en-US"/>
              <a:t>Maine has 8 confirmed aquatic invasive plants – 15 total on our watch list</a:t>
            </a:r>
            <a:br>
              <a:rPr lang="en-US"/>
            </a:br>
            <a:br>
              <a:rPr lang="en-US"/>
            </a:br>
            <a:r>
              <a:rPr lang="en-US"/>
              <a:t>Variable Water Milfoil, European Water Milfoil, Parrotfeather – all milfoils</a:t>
            </a:r>
            <a:endParaRPr/>
          </a:p>
          <a:p>
            <a:pPr marL="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200"/>
              <a:buFont typeface="Calibri"/>
              <a:buNone/>
            </a:pPr>
            <a:r>
              <a:rPr lang="en-US"/>
              <a:t>Spiny or Brittle Naiad, </a:t>
            </a:r>
            <a:br>
              <a:rPr lang="en-US"/>
            </a:br>
            <a:r>
              <a:rPr lang="en-US"/>
              <a:t>European Frogbit</a:t>
            </a:r>
            <a:br>
              <a:rPr lang="en-US"/>
            </a:br>
            <a:r>
              <a:rPr lang="en-US"/>
              <a:t>Hydrilla</a:t>
            </a:r>
            <a:br>
              <a:rPr lang="en-US"/>
            </a:br>
            <a:r>
              <a:rPr lang="en-US"/>
              <a:t>Curly leaf pondweed</a:t>
            </a:r>
            <a:br>
              <a:rPr lang="en-US"/>
            </a:br>
            <a:r>
              <a:rPr lang="en-US"/>
              <a:t>Swollen bladderwort – 3 new infestations found in 2023, 5 total in state. Could be a growing nuisance in Maine.</a:t>
            </a:r>
            <a:br>
              <a:rPr lang="en-US"/>
            </a:br>
            <a:br>
              <a:rPr lang="en-US"/>
            </a:br>
            <a:r>
              <a:rPr lang="en-US"/>
              <a:t>VARIABLE WATER MILFOIL IS THE MOST COMMON</a:t>
            </a:r>
            <a:br>
              <a:rPr lang="en-US"/>
            </a:br>
            <a:br>
              <a:rPr lang="en-US"/>
            </a:br>
            <a:br>
              <a:rPr lang="en-US"/>
            </a:br>
            <a:br>
              <a:rPr lang="en-US"/>
            </a:br>
            <a:r>
              <a:rPr lang="en-US"/>
              <a:t>More information on fine identifying characteristics of these plants will be provided later in the training</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p:cNvGrpSpPr/>
        <p:nvPr/>
      </p:nvGrpSpPr>
      <p:grpSpPr>
        <a:xfrm>
          <a:off x="0" y="0"/>
          <a:ext cx="0" cy="0"/>
          <a:chOff x="0" y="0"/>
          <a:chExt cx="0" cy="0"/>
        </a:xfrm>
      </p:grpSpPr>
      <p:sp>
        <p:nvSpPr>
          <p:cNvPr id="727" name="Google Shape;727;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8" name="Google Shape;728;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In this talk we’re cover these four new plants – Giant Salvinia, Swollen bladderwort, Water Soldier, </a:t>
            </a:r>
            <a:r>
              <a:rPr lang="en-US">
                <a:highlight>
                  <a:srgbClr val="FFFF00"/>
                </a:highlight>
              </a:rPr>
              <a:t>Starry</a:t>
            </a:r>
            <a:r>
              <a:rPr lang="en-US"/>
              <a:t> Stonewort</a:t>
            </a:r>
            <a:br>
              <a:rPr lang="en-US"/>
            </a:br>
            <a:br>
              <a:rPr lang="en-US"/>
            </a:br>
            <a:r>
              <a:rPr lang="en-US"/>
              <a:t>While three of these plants are not yet in Maine, one is now confirmed in 5 lakes across the state – swollen bladderwort</a:t>
            </a:r>
            <a:endParaRPr/>
          </a:p>
          <a:p>
            <a:pPr marL="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200"/>
              <a:buFont typeface="Calibri"/>
              <a:buNone/>
            </a:pPr>
            <a:r>
              <a:rPr lang="en-US"/>
              <a:t>And we’ll talk about how volunteers are crucial to Monitor maine’s lakes and to the early detection and rapid response of AIS infestations</a:t>
            </a:r>
            <a:endParaRPr/>
          </a:p>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Google Shape;767;p7:notes"/>
          <p:cNvSpPr>
            <a:spLocks noGrp="1" noRot="1" noChangeAspect="1"/>
          </p:cNvSpPr>
          <p:nvPr>
            <p:ph type="sldImg" idx="2"/>
          </p:nvPr>
        </p:nvSpPr>
        <p:spPr>
          <a:xfrm>
            <a:off x="398463" y="693738"/>
            <a:ext cx="6157912"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8" name="Google Shape;768;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First Plant - Water Soldier. Native to Europe and Asia. Submersed plant with a floating morph. Invasive in many parts of the world. Not yet found in Maine but located in Ontario, CA.</a:t>
            </a:r>
            <a:endParaRPr dirty="0"/>
          </a:p>
          <a:p>
            <a:pPr marL="0" lvl="0" indent="0" algn="l" rtl="0">
              <a:spcBef>
                <a:spcPts val="0"/>
              </a:spcBef>
              <a:spcAft>
                <a:spcPts val="0"/>
              </a:spcAft>
              <a:buNone/>
            </a:pPr>
            <a:r>
              <a:rPr lang="en-US" dirty="0"/>
              <a:t> Resembles an aloe plant – large lance shaped leaves with serrations- most distinguishing feature. Can be harmful to touch! Ouch!</a:t>
            </a:r>
            <a:br>
              <a:rPr lang="en-US" dirty="0"/>
            </a:br>
            <a:br>
              <a:rPr lang="en-US" dirty="0"/>
            </a:br>
            <a:r>
              <a:rPr lang="en-US" dirty="0"/>
              <a:t>Flowers have 3 white petals, with a single flower on a stalk.</a:t>
            </a:r>
            <a:br>
              <a:rPr lang="en-US" dirty="0"/>
            </a:br>
            <a:br>
              <a:rPr lang="en-US" dirty="0"/>
            </a:br>
            <a:r>
              <a:rPr lang="en-US" dirty="0"/>
              <a:t>Plant forms dense mats that crowd out other vegetation. Spreads through fragmentation.</a:t>
            </a:r>
            <a:br>
              <a:rPr lang="en-US" dirty="0"/>
            </a:br>
            <a:br>
              <a:rPr lang="en-US" dirty="0"/>
            </a:br>
            <a:r>
              <a:rPr lang="en-US" dirty="0"/>
              <a:t>Starts in substrate in basal rosette, but in deep water can float up to surface and form mat on surface in spring and summer! Wild transformation!!!!</a:t>
            </a:r>
            <a:br>
              <a:rPr lang="en-US" dirty="0"/>
            </a:br>
            <a:br>
              <a:rPr lang="en-US" dirty="0"/>
            </a:br>
            <a:r>
              <a:rPr lang="en-US" dirty="0"/>
              <a:t>Serrations are so sharp they can cut if handled incorrectly, can grow in dense patches and inhibit wildlife movement.</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Not yet found in Maine</a:t>
            </a:r>
            <a:br>
              <a:rPr lang="en-US" dirty="0"/>
            </a:br>
            <a:br>
              <a:rPr lang="en-US" dirty="0"/>
            </a:br>
            <a:r>
              <a:rPr lang="en-US" dirty="0"/>
              <a:t>CLOSEST NATIVE LOOKALIKES - </a:t>
            </a:r>
            <a:r>
              <a:rPr lang="en-US" dirty="0">
                <a:highlight>
                  <a:srgbClr val="FFFF00"/>
                </a:highlight>
              </a:rPr>
              <a:t>Arrowhead (</a:t>
            </a:r>
            <a:r>
              <a:rPr lang="en-US" dirty="0" err="1">
                <a:highlight>
                  <a:srgbClr val="FFFF00"/>
                </a:highlight>
              </a:rPr>
              <a:t>Sagittaria</a:t>
            </a:r>
            <a:r>
              <a:rPr lang="en-US" dirty="0">
                <a:highlight>
                  <a:srgbClr val="FFFF00"/>
                </a:highlight>
              </a:rPr>
              <a:t>), Bur-reed (</a:t>
            </a:r>
            <a:r>
              <a:rPr lang="en-US" dirty="0" err="1">
                <a:highlight>
                  <a:srgbClr val="FFFF00"/>
                </a:highlight>
              </a:rPr>
              <a:t>Sparganium</a:t>
            </a:r>
            <a:r>
              <a:rPr lang="en-US" dirty="0">
                <a:highlight>
                  <a:srgbClr val="FFFF00"/>
                </a:highlight>
              </a:rPr>
              <a:t>), Eelgrass (</a:t>
            </a:r>
            <a:r>
              <a:rPr lang="en-US" dirty="0" err="1">
                <a:highlight>
                  <a:srgbClr val="FFFF00"/>
                </a:highlight>
              </a:rPr>
              <a:t>Vallisneria</a:t>
            </a:r>
            <a:r>
              <a:rPr lang="en-US" dirty="0">
                <a:highlight>
                  <a:srgbClr val="FFFF00"/>
                </a:highlight>
              </a:rPr>
              <a:t>) Source: </a:t>
            </a:r>
            <a:r>
              <a:rPr lang="en-US" u="sng" dirty="0">
                <a:solidFill>
                  <a:schemeClr val="hlink"/>
                </a:solidFill>
                <a:highlight>
                  <a:srgbClr val="FFFF00"/>
                </a:highlight>
                <a:hlinkClick r:id="rId3"/>
              </a:rPr>
              <a:t>https://www.invasivespeciescentre.ca/invasive-species/meet-the-species/invasive-aquatic-plants/water-soldier/</a:t>
            </a:r>
            <a:r>
              <a:rPr lang="en-US" dirty="0">
                <a:highlight>
                  <a:srgbClr val="FFFF00"/>
                </a:highlight>
              </a:rPr>
              <a:t>  These look-alikes are most similar when young and/or when not in flower.</a:t>
            </a:r>
            <a:endParaRPr dirty="0">
              <a:highlight>
                <a:srgbClr val="FFFF00"/>
              </a:highlight>
            </a:endParaRPr>
          </a:p>
        </p:txBody>
      </p:sp>
      <p:sp>
        <p:nvSpPr>
          <p:cNvPr id="769" name="Google Shape;769;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6600"/>
              </a:buClr>
              <a:buSzPts val="1200"/>
              <a:buFont typeface="Bilbo"/>
              <a:buNone/>
            </a:pPr>
            <a:fld id="{00000000-1234-1234-1234-123412341234}" type="slidenum">
              <a:rPr lang="en-US" sz="1200" b="0" i="1" u="none" strike="noStrike" cap="none">
                <a:solidFill>
                  <a:srgbClr val="006600"/>
                </a:solidFill>
                <a:latin typeface="Bilbo"/>
                <a:ea typeface="Bilbo"/>
                <a:cs typeface="Bilbo"/>
                <a:sym typeface="Bilbo"/>
              </a:rPr>
              <a:t>6</a:t>
            </a:fld>
            <a:endParaRPr sz="18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Google Shape;776;p8:notes"/>
          <p:cNvSpPr>
            <a:spLocks noGrp="1" noRot="1" noChangeAspect="1"/>
          </p:cNvSpPr>
          <p:nvPr>
            <p:ph type="sldImg" idx="2"/>
          </p:nvPr>
        </p:nvSpPr>
        <p:spPr>
          <a:xfrm>
            <a:off x="398463" y="693738"/>
            <a:ext cx="6157912"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7" name="Google Shape;777;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Though OFFICIALLY a submersed plant,, this plant is MOST obvious when forming floating maps after changing form. </a:t>
            </a:r>
          </a:p>
          <a:p>
            <a:pPr marL="0" lvl="0" indent="0" algn="l" rtl="0">
              <a:spcBef>
                <a:spcPts val="0"/>
              </a:spcBef>
              <a:spcAft>
                <a:spcPts val="0"/>
              </a:spcAft>
              <a:buNone/>
            </a:pPr>
            <a:r>
              <a:rPr lang="en-US" dirty="0">
                <a:highlight>
                  <a:srgbClr val="FFFF00"/>
                </a:highlight>
              </a:rPr>
              <a:t>In summer the plant detaches from substrate and floats to surface, where it continues to live as a free-floating plant.</a:t>
            </a:r>
            <a:br>
              <a:rPr lang="en-US" dirty="0">
                <a:highlight>
                  <a:srgbClr val="FFFF00"/>
                </a:highlight>
              </a:rPr>
            </a:br>
            <a:r>
              <a:rPr lang="en-US" dirty="0">
                <a:highlight>
                  <a:srgbClr val="FFFF00"/>
                </a:highlight>
              </a:rPr>
              <a:t>This morph eventually </a:t>
            </a:r>
            <a:r>
              <a:rPr lang="en-US" dirty="0" err="1">
                <a:highlight>
                  <a:srgbClr val="FFFF00"/>
                </a:highlight>
              </a:rPr>
              <a:t>sinesses</a:t>
            </a:r>
            <a:r>
              <a:rPr lang="en-US" dirty="0">
                <a:highlight>
                  <a:srgbClr val="FFFF00"/>
                </a:highlight>
              </a:rPr>
              <a:t> and sinks to bottom of substrate, where it can spread through fragments. Decay can change water chemistry and oxygen levels.</a:t>
            </a:r>
            <a:endParaRPr dirty="0">
              <a:highlight>
                <a:srgbClr val="FFFF00"/>
              </a:highlight>
            </a:endParaRPr>
          </a:p>
        </p:txBody>
      </p:sp>
      <p:sp>
        <p:nvSpPr>
          <p:cNvPr id="778" name="Google Shape;778;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6600"/>
              </a:buClr>
              <a:buSzPts val="1200"/>
              <a:buFont typeface="Bilbo"/>
              <a:buNone/>
            </a:pPr>
            <a:fld id="{00000000-1234-1234-1234-123412341234}" type="slidenum">
              <a:rPr lang="en-US" sz="1200" b="0" i="1" u="none" strike="noStrike" cap="none">
                <a:solidFill>
                  <a:srgbClr val="006600"/>
                </a:solidFill>
                <a:latin typeface="Bilbo"/>
                <a:ea typeface="Bilbo"/>
                <a:cs typeface="Bilbo"/>
                <a:sym typeface="Bilbo"/>
              </a:rPr>
              <a:t>7</a:t>
            </a:fld>
            <a:endParaRPr sz="18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4"/>
        <p:cNvGrpSpPr/>
        <p:nvPr/>
      </p:nvGrpSpPr>
      <p:grpSpPr>
        <a:xfrm>
          <a:off x="0" y="0"/>
          <a:ext cx="0" cy="0"/>
          <a:chOff x="0" y="0"/>
          <a:chExt cx="0" cy="0"/>
        </a:xfrm>
      </p:grpSpPr>
      <p:sp>
        <p:nvSpPr>
          <p:cNvPr id="785" name="Google Shape;785;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6" name="Google Shape;786;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Arrowhead - mostly known for its arrowhead shaped emergent leaves.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Arrowhead species (</a:t>
            </a:r>
            <a:r>
              <a:rPr lang="en-US" dirty="0" err="1"/>
              <a:t>Sagittaria</a:t>
            </a:r>
            <a:r>
              <a:rPr lang="en-US" dirty="0"/>
              <a:t>) can be confused with water soldier because of their basal rosette when immature.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Stiff leaves hold shape out of water, but sterile (basal rosette) leaves are NOT creased along </a:t>
            </a:r>
            <a:r>
              <a:rPr lang="en-US" dirty="0" err="1"/>
              <a:t>along</a:t>
            </a:r>
            <a:r>
              <a:rPr lang="en-US" dirty="0"/>
              <a:t> mid-rib and edges are entire without serrations.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 Flowers are also three-petaled and white but occur in WHORLS of three along the flowering stalks.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 Fruits are green and bulbous. Three common species of arrowhead in Maine: S. </a:t>
            </a:r>
            <a:r>
              <a:rPr lang="en-US" dirty="0" err="1"/>
              <a:t>graminea</a:t>
            </a:r>
            <a:r>
              <a:rPr lang="en-US" dirty="0"/>
              <a:t> (grass-leaved arrowhead), S. </a:t>
            </a:r>
            <a:r>
              <a:rPr lang="en-US" dirty="0" err="1"/>
              <a:t>latifolia</a:t>
            </a:r>
            <a:r>
              <a:rPr lang="en-US" dirty="0"/>
              <a:t> (common arrowhead), and S. </a:t>
            </a:r>
            <a:r>
              <a:rPr lang="en-US" dirty="0" err="1"/>
              <a:t>cuneata</a:t>
            </a:r>
            <a:r>
              <a:rPr lang="en-US" dirty="0"/>
              <a:t> (northern arrowhead)</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787" name="Google Shape;787;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
        <p:cNvGrpSpPr/>
        <p:nvPr/>
      </p:nvGrpSpPr>
      <p:grpSpPr>
        <a:xfrm>
          <a:off x="0" y="0"/>
          <a:ext cx="0" cy="0"/>
          <a:chOff x="0" y="0"/>
          <a:chExt cx="0" cy="0"/>
        </a:xfrm>
      </p:grpSpPr>
      <p:sp>
        <p:nvSpPr>
          <p:cNvPr id="794" name="Google Shape;794;g2cb05f16ee8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5" name="Google Shape;795;g2cb05f16ee8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US"/>
              <a:t>Bur-reeds, or Sparganium species can be confused when emergent. </a:t>
            </a:r>
            <a:endParaRPr/>
          </a:p>
          <a:p>
            <a:pPr marL="0" lvl="0" indent="0" algn="l" rtl="0">
              <a:spcBef>
                <a:spcPts val="0"/>
              </a:spcBef>
              <a:spcAft>
                <a:spcPts val="0"/>
              </a:spcAft>
              <a:buClr>
                <a:schemeClr val="dk1"/>
              </a:buClr>
              <a:buFont typeface="Arial"/>
              <a:buNone/>
            </a:pPr>
            <a:endParaRPr/>
          </a:p>
          <a:p>
            <a:pPr marL="0" lvl="0" indent="0" algn="l" rtl="0">
              <a:spcBef>
                <a:spcPts val="0"/>
              </a:spcBef>
              <a:spcAft>
                <a:spcPts val="0"/>
              </a:spcAft>
              <a:buNone/>
            </a:pPr>
            <a:r>
              <a:rPr lang="en-US"/>
              <a:t>Can be submersed when young, but become emergent for species likely to be mistaken for water soldier. Leaves are spongy and keeled giving them a triangular appearance in cross-section, edges entire.</a:t>
            </a:r>
            <a:endParaRPr/>
          </a:p>
          <a:p>
            <a:pPr marL="0" lvl="0" indent="0" algn="l" rtl="0">
              <a:spcBef>
                <a:spcPts val="0"/>
              </a:spcBef>
              <a:spcAft>
                <a:spcPts val="0"/>
              </a:spcAft>
              <a:buNone/>
            </a:pPr>
            <a:endParaRPr/>
          </a:p>
          <a:p>
            <a:pPr marL="0" lvl="0" indent="0" algn="l" rtl="0">
              <a:spcBef>
                <a:spcPts val="0"/>
              </a:spcBef>
              <a:spcAft>
                <a:spcPts val="0"/>
              </a:spcAft>
              <a:buNone/>
            </a:pPr>
            <a:r>
              <a:rPr lang="en-US"/>
              <a:t> Flowers are alternately arranged on the flower spike, with pistillate flowers appearing below the staminate flowers. Fruiting heads give the plant its name, resembling burdock burrs or maces. </a:t>
            </a:r>
            <a:endParaRPr/>
          </a:p>
          <a:p>
            <a:pPr marL="0" lvl="0" indent="0" algn="l" rtl="0">
              <a:spcBef>
                <a:spcPts val="0"/>
              </a:spcBef>
              <a:spcAft>
                <a:spcPts val="0"/>
              </a:spcAft>
              <a:buNone/>
            </a:pPr>
            <a:endParaRPr/>
          </a:p>
          <a:p>
            <a:pPr marL="0" lvl="0" indent="0" algn="l" rtl="0">
              <a:spcBef>
                <a:spcPts val="0"/>
              </a:spcBef>
              <a:spcAft>
                <a:spcPts val="0"/>
              </a:spcAft>
              <a:buClr>
                <a:schemeClr val="dk1"/>
              </a:buClr>
              <a:buFont typeface="Arial"/>
              <a:buNone/>
            </a:pPr>
            <a:r>
              <a:rPr lang="en-US"/>
              <a:t>Two common species likely to be mistaken for water soldier in Maine: S. americanum (American bur-reed) and S. emersum (European or simple-stemmed bur-reed)</a:t>
            </a:r>
            <a:endParaRPr/>
          </a:p>
          <a:p>
            <a:pPr marL="0" lvl="0" indent="0" algn="l" rtl="0">
              <a:spcBef>
                <a:spcPts val="0"/>
              </a:spcBef>
              <a:spcAft>
                <a:spcPts val="0"/>
              </a:spcAft>
              <a:buNone/>
            </a:pPr>
            <a:endParaRPr/>
          </a:p>
        </p:txBody>
      </p:sp>
      <p:sp>
        <p:nvSpPr>
          <p:cNvPr id="796" name="Google Shape;796;g2cb05f16ee8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951B9C8-13B6-4496-A39F-D71D04DD6A6F}" type="datetimeFigureOut">
              <a:rPr lang="en-US" smtClean="0"/>
              <a:t>4/25/2024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626961-994C-4D51-A743-941173A694C2}" type="slidenum">
              <a:rPr lang="en-US" smtClean="0"/>
              <a:t>‹#›</a:t>
            </a:fld>
            <a:endParaRPr lang="en-US"/>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134448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Date Placeholder 2"/>
          <p:cNvSpPr>
            <a:spLocks noGrp="1"/>
          </p:cNvSpPr>
          <p:nvPr>
            <p:ph type="dt" sz="half" idx="10"/>
          </p:nvPr>
        </p:nvSpPr>
        <p:spPr/>
        <p:txBody>
          <a:bodyPr/>
          <a:lstStyle/>
          <a:p>
            <a:fld id="{0951B9C8-13B6-4496-A39F-D71D04DD6A6F}" type="datetimeFigureOut">
              <a:rPr lang="en-US" smtClean="0"/>
              <a:t>4/25/2024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9626961-994C-4D51-A743-941173A694C2}" type="slidenum">
              <a:rPr lang="en-US" smtClean="0"/>
              <a:t>‹#›</a:t>
            </a:fld>
            <a:endParaRPr lang="en-US"/>
          </a:p>
        </p:txBody>
      </p:sp>
    </p:spTree>
    <p:extLst>
      <p:ext uri="{BB962C8B-B14F-4D97-AF65-F5344CB8AC3E}">
        <p14:creationId xmlns:p14="http://schemas.microsoft.com/office/powerpoint/2010/main" val="7595495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951B9C8-13B6-4496-A39F-D71D04DD6A6F}" type="datetimeFigureOut">
              <a:rPr lang="en-US" smtClean="0"/>
              <a:t>4/25/2024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626961-994C-4D51-A743-941173A694C2}" type="slidenum">
              <a:rPr lang="en-US" smtClean="0"/>
              <a:t>‹#›</a:t>
            </a:fld>
            <a:endParaRPr lang="en-US"/>
          </a:p>
        </p:txBody>
      </p:sp>
    </p:spTree>
    <p:extLst>
      <p:ext uri="{BB962C8B-B14F-4D97-AF65-F5344CB8AC3E}">
        <p14:creationId xmlns:p14="http://schemas.microsoft.com/office/powerpoint/2010/main" val="8381161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951B9C8-13B6-4496-A39F-D71D04DD6A6F}" type="datetimeFigureOut">
              <a:rPr lang="en-US" smtClean="0"/>
              <a:t>4/25/2024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626961-994C-4D51-A743-941173A694C2}" type="slidenum">
              <a:rPr lang="en-US" smtClean="0"/>
              <a:t>‹#›</a:t>
            </a:fld>
            <a:endParaRPr lang="en-US"/>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6293330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951B9C8-13B6-4496-A39F-D71D04DD6A6F}" type="datetimeFigureOut">
              <a:rPr lang="en-US" smtClean="0"/>
              <a:t>4/25/2024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626961-994C-4D51-A743-941173A694C2}" type="slidenum">
              <a:rPr lang="en-US" smtClean="0"/>
              <a:t>‹#›</a:t>
            </a:fld>
            <a:endParaRPr lang="en-US"/>
          </a:p>
        </p:txBody>
      </p:sp>
    </p:spTree>
    <p:extLst>
      <p:ext uri="{BB962C8B-B14F-4D97-AF65-F5344CB8AC3E}">
        <p14:creationId xmlns:p14="http://schemas.microsoft.com/office/powerpoint/2010/main" val="9654751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951B9C8-13B6-4496-A39F-D71D04DD6A6F}" type="datetimeFigureOut">
              <a:rPr lang="en-US" smtClean="0"/>
              <a:t>4/25/2024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626961-994C-4D51-A743-941173A694C2}" type="slidenum">
              <a:rPr lang="en-US" smtClean="0"/>
              <a:t>‹#›</a:t>
            </a:fld>
            <a:endParaRPr lang="en-US"/>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2729836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951B9C8-13B6-4496-A39F-D71D04DD6A6F}" type="datetimeFigureOut">
              <a:rPr lang="en-US" smtClean="0"/>
              <a:t>4/25/2024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626961-994C-4D51-A743-941173A694C2}" type="slidenum">
              <a:rPr lang="en-US" smtClean="0"/>
              <a:t>‹#›</a:t>
            </a:fld>
            <a:endParaRPr lang="en-US"/>
          </a:p>
        </p:txBody>
      </p:sp>
    </p:spTree>
    <p:extLst>
      <p:ext uri="{BB962C8B-B14F-4D97-AF65-F5344CB8AC3E}">
        <p14:creationId xmlns:p14="http://schemas.microsoft.com/office/powerpoint/2010/main" val="25465594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951B9C8-13B6-4496-A39F-D71D04DD6A6F}" type="datetimeFigureOut">
              <a:rPr lang="en-US" smtClean="0"/>
              <a:t>4/25/2024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626961-994C-4D51-A743-941173A694C2}" type="slidenum">
              <a:rPr lang="en-US" smtClean="0"/>
              <a:t>‹#›</a:t>
            </a:fld>
            <a:endParaRPr lang="en-US"/>
          </a:p>
        </p:txBody>
      </p:sp>
    </p:spTree>
    <p:extLst>
      <p:ext uri="{BB962C8B-B14F-4D97-AF65-F5344CB8AC3E}">
        <p14:creationId xmlns:p14="http://schemas.microsoft.com/office/powerpoint/2010/main" val="26061691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951B9C8-13B6-4496-A39F-D71D04DD6A6F}" type="datetimeFigureOut">
              <a:rPr lang="en-US" smtClean="0"/>
              <a:t>4/25/2024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626961-994C-4D51-A743-941173A694C2}" type="slidenum">
              <a:rPr lang="en-US" smtClean="0"/>
              <a:t>‹#›</a:t>
            </a:fld>
            <a:endParaRPr lang="en-US"/>
          </a:p>
        </p:txBody>
      </p:sp>
    </p:spTree>
    <p:extLst>
      <p:ext uri="{BB962C8B-B14F-4D97-AF65-F5344CB8AC3E}">
        <p14:creationId xmlns:p14="http://schemas.microsoft.com/office/powerpoint/2010/main" val="22619297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8"/>
        <p:cNvGrpSpPr/>
        <p:nvPr/>
      </p:nvGrpSpPr>
      <p:grpSpPr>
        <a:xfrm>
          <a:off x="0" y="0"/>
          <a:ext cx="0" cy="0"/>
          <a:chOff x="0" y="0"/>
          <a:chExt cx="0" cy="0"/>
        </a:xfrm>
      </p:grpSpPr>
      <p:sp>
        <p:nvSpPr>
          <p:cNvPr id="39" name="Google Shape;39;p48"/>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lt1"/>
              </a:buClr>
              <a:buSzPts val="2800"/>
              <a:buFont typeface="Century Gothic"/>
              <a:buNone/>
              <a:defRPr/>
            </a:lvl1pPr>
            <a:lvl2pPr lvl="1" algn="l">
              <a:lnSpc>
                <a:spcPct val="100000"/>
              </a:lnSpc>
              <a:spcBef>
                <a:spcPts val="0"/>
              </a:spcBef>
              <a:spcAft>
                <a:spcPts val="0"/>
              </a:spcAft>
              <a:buClr>
                <a:schemeClr val="lt2"/>
              </a:buClr>
              <a:buSzPts val="2800"/>
              <a:buNone/>
              <a:defRPr/>
            </a:lvl2pPr>
            <a:lvl3pPr lvl="2" algn="l">
              <a:lnSpc>
                <a:spcPct val="100000"/>
              </a:lnSpc>
              <a:spcBef>
                <a:spcPts val="0"/>
              </a:spcBef>
              <a:spcAft>
                <a:spcPts val="0"/>
              </a:spcAft>
              <a:buClr>
                <a:schemeClr val="lt2"/>
              </a:buClr>
              <a:buSzPts val="2800"/>
              <a:buNone/>
              <a:defRPr/>
            </a:lvl3pPr>
            <a:lvl4pPr lvl="3" algn="l">
              <a:lnSpc>
                <a:spcPct val="100000"/>
              </a:lnSpc>
              <a:spcBef>
                <a:spcPts val="0"/>
              </a:spcBef>
              <a:spcAft>
                <a:spcPts val="0"/>
              </a:spcAft>
              <a:buClr>
                <a:schemeClr val="lt2"/>
              </a:buClr>
              <a:buSzPts val="2800"/>
              <a:buNone/>
              <a:defRPr/>
            </a:lvl4pPr>
            <a:lvl5pPr lvl="4" algn="l">
              <a:lnSpc>
                <a:spcPct val="100000"/>
              </a:lnSpc>
              <a:spcBef>
                <a:spcPts val="0"/>
              </a:spcBef>
              <a:spcAft>
                <a:spcPts val="0"/>
              </a:spcAft>
              <a:buClr>
                <a:schemeClr val="lt2"/>
              </a:buClr>
              <a:buSzPts val="2800"/>
              <a:buNone/>
              <a:defRPr/>
            </a:lvl5pPr>
            <a:lvl6pPr lvl="5" algn="l">
              <a:lnSpc>
                <a:spcPct val="100000"/>
              </a:lnSpc>
              <a:spcBef>
                <a:spcPts val="0"/>
              </a:spcBef>
              <a:spcAft>
                <a:spcPts val="0"/>
              </a:spcAft>
              <a:buClr>
                <a:schemeClr val="lt2"/>
              </a:buClr>
              <a:buSzPts val="2800"/>
              <a:buNone/>
              <a:defRPr/>
            </a:lvl6pPr>
            <a:lvl7pPr lvl="6" algn="l">
              <a:lnSpc>
                <a:spcPct val="100000"/>
              </a:lnSpc>
              <a:spcBef>
                <a:spcPts val="0"/>
              </a:spcBef>
              <a:spcAft>
                <a:spcPts val="0"/>
              </a:spcAft>
              <a:buClr>
                <a:schemeClr val="lt2"/>
              </a:buClr>
              <a:buSzPts val="2800"/>
              <a:buNone/>
              <a:defRPr/>
            </a:lvl7pPr>
            <a:lvl8pPr lvl="7" algn="l">
              <a:lnSpc>
                <a:spcPct val="100000"/>
              </a:lnSpc>
              <a:spcBef>
                <a:spcPts val="0"/>
              </a:spcBef>
              <a:spcAft>
                <a:spcPts val="0"/>
              </a:spcAft>
              <a:buClr>
                <a:schemeClr val="lt2"/>
              </a:buClr>
              <a:buSzPts val="2800"/>
              <a:buNone/>
              <a:defRPr/>
            </a:lvl8pPr>
            <a:lvl9pPr lvl="8" algn="l">
              <a:lnSpc>
                <a:spcPct val="100000"/>
              </a:lnSpc>
              <a:spcBef>
                <a:spcPts val="0"/>
              </a:spcBef>
              <a:spcAft>
                <a:spcPts val="0"/>
              </a:spcAft>
              <a:buClr>
                <a:schemeClr val="lt2"/>
              </a:buClr>
              <a:buSzPts val="2800"/>
              <a:buNone/>
              <a:defRPr/>
            </a:lvl9pPr>
          </a:lstStyle>
          <a:p>
            <a:endParaRPr/>
          </a:p>
        </p:txBody>
      </p:sp>
      <p:sp>
        <p:nvSpPr>
          <p:cNvPr id="40" name="Google Shape;40;p48"/>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gn="l">
              <a:lnSpc>
                <a:spcPct val="100000"/>
              </a:lnSpc>
              <a:spcBef>
                <a:spcPts val="0"/>
              </a:spcBef>
              <a:spcAft>
                <a:spcPts val="0"/>
              </a:spcAft>
              <a:buSzPts val="1800"/>
              <a:buChar char="●"/>
              <a:defRPr/>
            </a:lvl1pPr>
            <a:lvl2pPr marL="914400" lvl="1" indent="-317500" algn="l">
              <a:lnSpc>
                <a:spcPct val="100000"/>
              </a:lnSpc>
              <a:spcBef>
                <a:spcPts val="0"/>
              </a:spcBef>
              <a:spcAft>
                <a:spcPts val="0"/>
              </a:spcAft>
              <a:buSzPts val="1400"/>
              <a:buChar char="○"/>
              <a:defRPr/>
            </a:lvl2pPr>
            <a:lvl3pPr marL="1371600" lvl="2" indent="-317500" algn="l">
              <a:lnSpc>
                <a:spcPct val="100000"/>
              </a:lnSpc>
              <a:spcBef>
                <a:spcPts val="0"/>
              </a:spcBef>
              <a:spcAft>
                <a:spcPts val="0"/>
              </a:spcAft>
              <a:buSzPts val="1400"/>
              <a:buChar char="■"/>
              <a:defRPr/>
            </a:lvl3pPr>
            <a:lvl4pPr marL="1828800" lvl="3" indent="-317500" algn="l">
              <a:lnSpc>
                <a:spcPct val="100000"/>
              </a:lnSpc>
              <a:spcBef>
                <a:spcPts val="0"/>
              </a:spcBef>
              <a:spcAft>
                <a:spcPts val="0"/>
              </a:spcAft>
              <a:buSzPts val="1400"/>
              <a:buChar char="●"/>
              <a:defRPr/>
            </a:lvl4pPr>
            <a:lvl5pPr marL="2286000" lvl="4" indent="-317500" algn="l">
              <a:lnSpc>
                <a:spcPct val="100000"/>
              </a:lnSpc>
              <a:spcBef>
                <a:spcPts val="0"/>
              </a:spcBef>
              <a:spcAft>
                <a:spcPts val="0"/>
              </a:spcAft>
              <a:buSzPts val="1400"/>
              <a:buChar char="○"/>
              <a:defRPr/>
            </a:lvl5pPr>
            <a:lvl6pPr marL="2743200" lvl="5" indent="-317500" algn="l">
              <a:lnSpc>
                <a:spcPct val="100000"/>
              </a:lnSpc>
              <a:spcBef>
                <a:spcPts val="0"/>
              </a:spcBef>
              <a:spcAft>
                <a:spcPts val="0"/>
              </a:spcAft>
              <a:buSzPts val="1400"/>
              <a:buChar char="■"/>
              <a:defRPr/>
            </a:lvl6pPr>
            <a:lvl7pPr marL="3200400" lvl="6" indent="-317500" algn="l">
              <a:lnSpc>
                <a:spcPct val="100000"/>
              </a:lnSpc>
              <a:spcBef>
                <a:spcPts val="0"/>
              </a:spcBef>
              <a:spcAft>
                <a:spcPts val="0"/>
              </a:spcAft>
              <a:buSzPts val="1400"/>
              <a:buChar char="●"/>
              <a:defRPr/>
            </a:lvl7pPr>
            <a:lvl8pPr marL="3657600" lvl="7" indent="-317500" algn="l">
              <a:lnSpc>
                <a:spcPct val="100000"/>
              </a:lnSpc>
              <a:spcBef>
                <a:spcPts val="0"/>
              </a:spcBef>
              <a:spcAft>
                <a:spcPts val="0"/>
              </a:spcAft>
              <a:buSzPts val="1400"/>
              <a:buChar char="○"/>
              <a:defRPr/>
            </a:lvl8pPr>
            <a:lvl9pPr marL="4114800" lvl="8" indent="-317500" algn="l">
              <a:lnSpc>
                <a:spcPct val="100000"/>
              </a:lnSpc>
              <a:spcBef>
                <a:spcPts val="0"/>
              </a:spcBef>
              <a:spcAft>
                <a:spcPts val="0"/>
              </a:spcAft>
              <a:buSzPts val="1400"/>
              <a:buChar char="■"/>
              <a:defRPr/>
            </a:lvl9pPr>
          </a:lstStyle>
          <a:p>
            <a:endParaRPr/>
          </a:p>
        </p:txBody>
      </p:sp>
      <p:sp>
        <p:nvSpPr>
          <p:cNvPr id="41" name="Google Shape;41;p4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9304A"/>
              </a:buClr>
              <a:buSzPts val="3200"/>
              <a:buFont typeface="Century Gothic"/>
              <a:buNone/>
              <a:defRPr sz="3200" b="0" i="0" u="none" strike="noStrike" cap="none">
                <a:solidFill>
                  <a:srgbClr val="09304A"/>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9304A"/>
              </a:buClr>
              <a:buSzPts val="3200"/>
              <a:buFont typeface="Century Gothic"/>
              <a:buNone/>
              <a:defRPr sz="3200" b="0" i="0" u="none" strike="noStrike" cap="none">
                <a:solidFill>
                  <a:srgbClr val="09304A"/>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9304A"/>
              </a:buClr>
              <a:buSzPts val="3200"/>
              <a:buFont typeface="Century Gothic"/>
              <a:buNone/>
              <a:defRPr sz="3200" b="0" i="0" u="none" strike="noStrike" cap="none">
                <a:solidFill>
                  <a:srgbClr val="09304A"/>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9304A"/>
              </a:buClr>
              <a:buSzPts val="3200"/>
              <a:buFont typeface="Century Gothic"/>
              <a:buNone/>
              <a:defRPr sz="3200" b="0" i="0" u="none" strike="noStrike" cap="none">
                <a:solidFill>
                  <a:srgbClr val="09304A"/>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9304A"/>
              </a:buClr>
              <a:buSzPts val="3200"/>
              <a:buFont typeface="Century Gothic"/>
              <a:buNone/>
              <a:defRPr sz="3200" b="0" i="0" u="none" strike="noStrike" cap="none">
                <a:solidFill>
                  <a:srgbClr val="09304A"/>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9304A"/>
              </a:buClr>
              <a:buSzPts val="3200"/>
              <a:buFont typeface="Century Gothic"/>
              <a:buNone/>
              <a:defRPr sz="3200" b="0" i="0" u="none" strike="noStrike" cap="none">
                <a:solidFill>
                  <a:srgbClr val="09304A"/>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9304A"/>
              </a:buClr>
              <a:buSzPts val="3200"/>
              <a:buFont typeface="Century Gothic"/>
              <a:buNone/>
              <a:defRPr sz="3200" b="0" i="0" u="none" strike="noStrike" cap="none">
                <a:solidFill>
                  <a:srgbClr val="09304A"/>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9304A"/>
              </a:buClr>
              <a:buSzPts val="3200"/>
              <a:buFont typeface="Century Gothic"/>
              <a:buNone/>
              <a:defRPr sz="3200" b="0" i="0" u="none" strike="noStrike" cap="none">
                <a:solidFill>
                  <a:srgbClr val="09304A"/>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9304A"/>
              </a:buClr>
              <a:buSzPts val="3200"/>
              <a:buFont typeface="Century Gothic"/>
              <a:buNone/>
              <a:defRPr sz="3200" b="0" i="0" u="none" strike="noStrike" cap="none">
                <a:solidFill>
                  <a:srgbClr val="09304A"/>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1255764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21"/>
        <p:cNvGrpSpPr/>
        <p:nvPr/>
      </p:nvGrpSpPr>
      <p:grpSpPr>
        <a:xfrm>
          <a:off x="0" y="0"/>
          <a:ext cx="0" cy="0"/>
          <a:chOff x="0" y="0"/>
          <a:chExt cx="0" cy="0"/>
        </a:xfrm>
      </p:grpSpPr>
      <p:sp>
        <p:nvSpPr>
          <p:cNvPr id="22" name="Google Shape;22;p46"/>
          <p:cNvSpPr txBox="1">
            <a:spLocks noGrp="1"/>
          </p:cNvSpPr>
          <p:nvPr>
            <p:ph type="ctrTitle"/>
          </p:nvPr>
        </p:nvSpPr>
        <p:spPr>
          <a:xfrm>
            <a:off x="684212" y="685799"/>
            <a:ext cx="8001000" cy="2971801"/>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1"/>
              </a:buClr>
              <a:buSzPts val="4800"/>
              <a:buFont typeface="Century Gothic"/>
              <a:buNone/>
              <a:defRPr sz="4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46"/>
          <p:cNvSpPr txBox="1">
            <a:spLocks noGrp="1"/>
          </p:cNvSpPr>
          <p:nvPr>
            <p:ph type="subTitle" idx="1"/>
          </p:nvPr>
        </p:nvSpPr>
        <p:spPr>
          <a:xfrm>
            <a:off x="684212" y="3843867"/>
            <a:ext cx="6400800" cy="1947333"/>
          </a:xfrm>
          <a:prstGeom prst="rect">
            <a:avLst/>
          </a:prstGeom>
          <a:noFill/>
          <a:ln>
            <a:noFill/>
          </a:ln>
        </p:spPr>
        <p:txBody>
          <a:bodyPr spcFirstLastPara="1" wrap="square" lIns="91425" tIns="45700" rIns="91425" bIns="45700" anchor="t" anchorCtr="0">
            <a:normAutofit/>
          </a:bodyPr>
          <a:lstStyle>
            <a:lvl1pPr lvl="0" algn="l">
              <a:lnSpc>
                <a:spcPct val="100000"/>
              </a:lnSpc>
              <a:spcBef>
                <a:spcPts val="420"/>
              </a:spcBef>
              <a:spcAft>
                <a:spcPts val="0"/>
              </a:spcAft>
              <a:buSzPts val="1680"/>
              <a:buNone/>
              <a:defRPr sz="2100">
                <a:solidFill>
                  <a:srgbClr val="0F486F"/>
                </a:solidFill>
              </a:defRPr>
            </a:lvl1pPr>
            <a:lvl2pPr lvl="1" algn="ctr">
              <a:lnSpc>
                <a:spcPct val="100000"/>
              </a:lnSpc>
              <a:spcBef>
                <a:spcPts val="600"/>
              </a:spcBef>
              <a:spcAft>
                <a:spcPts val="0"/>
              </a:spcAft>
              <a:buSzPts val="1440"/>
              <a:buNone/>
              <a:defRPr>
                <a:solidFill>
                  <a:schemeClr val="lt1"/>
                </a:solidFill>
              </a:defRPr>
            </a:lvl2pPr>
            <a:lvl3pPr lvl="2" algn="ctr">
              <a:lnSpc>
                <a:spcPct val="100000"/>
              </a:lnSpc>
              <a:spcBef>
                <a:spcPts val="600"/>
              </a:spcBef>
              <a:spcAft>
                <a:spcPts val="0"/>
              </a:spcAft>
              <a:buSzPts val="1280"/>
              <a:buNone/>
              <a:defRPr>
                <a:solidFill>
                  <a:schemeClr val="lt1"/>
                </a:solidFill>
              </a:defRPr>
            </a:lvl3pPr>
            <a:lvl4pPr lvl="3" algn="ctr">
              <a:lnSpc>
                <a:spcPct val="100000"/>
              </a:lnSpc>
              <a:spcBef>
                <a:spcPts val="600"/>
              </a:spcBef>
              <a:spcAft>
                <a:spcPts val="0"/>
              </a:spcAft>
              <a:buSzPts val="1120"/>
              <a:buNone/>
              <a:defRPr>
                <a:solidFill>
                  <a:schemeClr val="lt1"/>
                </a:solidFill>
              </a:defRPr>
            </a:lvl4pPr>
            <a:lvl5pPr lvl="4" algn="ctr">
              <a:lnSpc>
                <a:spcPct val="100000"/>
              </a:lnSpc>
              <a:spcBef>
                <a:spcPts val="600"/>
              </a:spcBef>
              <a:spcAft>
                <a:spcPts val="0"/>
              </a:spcAft>
              <a:buSzPts val="1120"/>
              <a:buNone/>
              <a:defRPr>
                <a:solidFill>
                  <a:schemeClr val="lt1"/>
                </a:solidFill>
              </a:defRPr>
            </a:lvl5pPr>
            <a:lvl6pPr lvl="5" algn="ctr">
              <a:lnSpc>
                <a:spcPct val="100000"/>
              </a:lnSpc>
              <a:spcBef>
                <a:spcPts val="600"/>
              </a:spcBef>
              <a:spcAft>
                <a:spcPts val="0"/>
              </a:spcAft>
              <a:buSzPts val="1120"/>
              <a:buNone/>
              <a:defRPr>
                <a:solidFill>
                  <a:schemeClr val="lt1"/>
                </a:solidFill>
              </a:defRPr>
            </a:lvl6pPr>
            <a:lvl7pPr lvl="6" algn="ctr">
              <a:lnSpc>
                <a:spcPct val="100000"/>
              </a:lnSpc>
              <a:spcBef>
                <a:spcPts val="600"/>
              </a:spcBef>
              <a:spcAft>
                <a:spcPts val="0"/>
              </a:spcAft>
              <a:buSzPts val="1120"/>
              <a:buNone/>
              <a:defRPr>
                <a:solidFill>
                  <a:schemeClr val="lt1"/>
                </a:solidFill>
              </a:defRPr>
            </a:lvl7pPr>
            <a:lvl8pPr lvl="7" algn="ctr">
              <a:lnSpc>
                <a:spcPct val="100000"/>
              </a:lnSpc>
              <a:spcBef>
                <a:spcPts val="600"/>
              </a:spcBef>
              <a:spcAft>
                <a:spcPts val="0"/>
              </a:spcAft>
              <a:buSzPts val="1120"/>
              <a:buNone/>
              <a:defRPr>
                <a:solidFill>
                  <a:schemeClr val="lt1"/>
                </a:solidFill>
              </a:defRPr>
            </a:lvl8pPr>
            <a:lvl9pPr lvl="8" algn="ctr">
              <a:lnSpc>
                <a:spcPct val="100000"/>
              </a:lnSpc>
              <a:spcBef>
                <a:spcPts val="600"/>
              </a:spcBef>
              <a:spcAft>
                <a:spcPts val="600"/>
              </a:spcAft>
              <a:buSzPts val="1120"/>
              <a:buNone/>
              <a:defRPr>
                <a:solidFill>
                  <a:schemeClr val="lt1"/>
                </a:solidFill>
              </a:defRPr>
            </a:lvl9pPr>
          </a:lstStyle>
          <a:p>
            <a:endParaRPr/>
          </a:p>
        </p:txBody>
      </p:sp>
      <p:sp>
        <p:nvSpPr>
          <p:cNvPr id="24" name="Google Shape;24;p46"/>
          <p:cNvSpPr txBox="1">
            <a:spLocks noGrp="1"/>
          </p:cNvSpPr>
          <p:nvPr>
            <p:ph type="dt" idx="10"/>
          </p:nvPr>
        </p:nvSpPr>
        <p:spPr>
          <a:xfrm>
            <a:off x="9904412" y="6172200"/>
            <a:ext cx="1600200" cy="365125"/>
          </a:xfrm>
          <a:prstGeom prst="rect">
            <a:avLst/>
          </a:prstGeom>
          <a:noFill/>
          <a:ln>
            <a:noFill/>
          </a:ln>
        </p:spPr>
        <p:txBody>
          <a:bodyPr spcFirstLastPara="1" wrap="square" lIns="91425" tIns="45700" rIns="91425" bIns="45700" anchor="t"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46"/>
          <p:cNvSpPr txBox="1">
            <a:spLocks noGrp="1"/>
          </p:cNvSpPr>
          <p:nvPr>
            <p:ph type="ftr" idx="11"/>
          </p:nvPr>
        </p:nvSpPr>
        <p:spPr>
          <a:xfrm>
            <a:off x="684212" y="6172200"/>
            <a:ext cx="7543800" cy="36512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46"/>
          <p:cNvSpPr txBox="1">
            <a:spLocks noGrp="1"/>
          </p:cNvSpPr>
          <p:nvPr>
            <p:ph type="sldNum" idx="12"/>
          </p:nvPr>
        </p:nvSpPr>
        <p:spPr>
          <a:xfrm>
            <a:off x="10363200" y="5578475"/>
            <a:ext cx="1142245" cy="669925"/>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cxnSp>
        <p:nvCxnSpPr>
          <p:cNvPr id="27" name="Google Shape;27;p46"/>
          <p:cNvCxnSpPr/>
          <p:nvPr/>
        </p:nvCxnSpPr>
        <p:spPr>
          <a:xfrm flipH="1">
            <a:off x="8228012" y="8467"/>
            <a:ext cx="3810000" cy="3810000"/>
          </a:xfrm>
          <a:prstGeom prst="straightConnector1">
            <a:avLst/>
          </a:prstGeom>
          <a:noFill/>
          <a:ln w="12700" cap="flat" cmpd="sng">
            <a:solidFill>
              <a:schemeClr val="lt1"/>
            </a:solidFill>
            <a:prstDash val="solid"/>
            <a:round/>
            <a:headEnd type="none" w="sm" len="sm"/>
            <a:tailEnd type="none" w="sm" len="sm"/>
          </a:ln>
        </p:spPr>
      </p:cxnSp>
      <p:cxnSp>
        <p:nvCxnSpPr>
          <p:cNvPr id="28" name="Google Shape;28;p46"/>
          <p:cNvCxnSpPr/>
          <p:nvPr/>
        </p:nvCxnSpPr>
        <p:spPr>
          <a:xfrm flipH="1">
            <a:off x="6108170" y="91545"/>
            <a:ext cx="6080655" cy="6080655"/>
          </a:xfrm>
          <a:prstGeom prst="straightConnector1">
            <a:avLst/>
          </a:prstGeom>
          <a:noFill/>
          <a:ln w="12700" cap="flat" cmpd="sng">
            <a:solidFill>
              <a:schemeClr val="lt1"/>
            </a:solidFill>
            <a:prstDash val="solid"/>
            <a:round/>
            <a:headEnd type="none" w="sm" len="sm"/>
            <a:tailEnd type="none" w="sm" len="sm"/>
          </a:ln>
        </p:spPr>
      </p:cxnSp>
      <p:cxnSp>
        <p:nvCxnSpPr>
          <p:cNvPr id="29" name="Google Shape;29;p46"/>
          <p:cNvCxnSpPr/>
          <p:nvPr/>
        </p:nvCxnSpPr>
        <p:spPr>
          <a:xfrm flipH="1">
            <a:off x="7235825" y="228600"/>
            <a:ext cx="4953000" cy="4953000"/>
          </a:xfrm>
          <a:prstGeom prst="straightConnector1">
            <a:avLst/>
          </a:prstGeom>
          <a:noFill/>
          <a:ln w="12700" cap="flat" cmpd="sng">
            <a:solidFill>
              <a:schemeClr val="lt1"/>
            </a:solidFill>
            <a:prstDash val="solid"/>
            <a:round/>
            <a:headEnd type="none" w="sm" len="sm"/>
            <a:tailEnd type="none" w="sm" len="sm"/>
          </a:ln>
        </p:spPr>
      </p:cxnSp>
      <p:cxnSp>
        <p:nvCxnSpPr>
          <p:cNvPr id="30" name="Google Shape;30;p46"/>
          <p:cNvCxnSpPr/>
          <p:nvPr/>
        </p:nvCxnSpPr>
        <p:spPr>
          <a:xfrm flipH="1">
            <a:off x="7335837" y="32278"/>
            <a:ext cx="4852989" cy="4852989"/>
          </a:xfrm>
          <a:prstGeom prst="straightConnector1">
            <a:avLst/>
          </a:prstGeom>
          <a:noFill/>
          <a:ln w="31750" cap="flat" cmpd="sng">
            <a:solidFill>
              <a:schemeClr val="lt1"/>
            </a:solidFill>
            <a:prstDash val="solid"/>
            <a:round/>
            <a:headEnd type="none" w="sm" len="sm"/>
            <a:tailEnd type="none" w="sm" len="sm"/>
          </a:ln>
        </p:spPr>
      </p:cxnSp>
      <p:cxnSp>
        <p:nvCxnSpPr>
          <p:cNvPr id="31" name="Google Shape;31;p46"/>
          <p:cNvCxnSpPr/>
          <p:nvPr/>
        </p:nvCxnSpPr>
        <p:spPr>
          <a:xfrm flipH="1">
            <a:off x="7845426" y="609601"/>
            <a:ext cx="4343399" cy="4343399"/>
          </a:xfrm>
          <a:prstGeom prst="straightConnector1">
            <a:avLst/>
          </a:prstGeom>
          <a:noFill/>
          <a:ln w="31750" cap="flat" cmpd="sng">
            <a:solidFill>
              <a:schemeClr val="lt1"/>
            </a:solidFill>
            <a:prstDash val="solid"/>
            <a:round/>
            <a:headEnd type="none" w="sm" len="sm"/>
            <a:tailEnd type="none" w="sm" len="sm"/>
          </a:ln>
        </p:spPr>
      </p:cxnSp>
    </p:spTree>
    <p:extLst>
      <p:ext uri="{BB962C8B-B14F-4D97-AF65-F5344CB8AC3E}">
        <p14:creationId xmlns:p14="http://schemas.microsoft.com/office/powerpoint/2010/main" val="36511017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951B9C8-13B6-4496-A39F-D71D04DD6A6F}" type="datetimeFigureOut">
              <a:rPr lang="en-US" smtClean="0"/>
              <a:t>4/25/2024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626961-994C-4D51-A743-941173A694C2}" type="slidenum">
              <a:rPr lang="en-US" smtClean="0"/>
              <a:t>‹#›</a:t>
            </a:fld>
            <a:endParaRPr lang="en-US"/>
          </a:p>
        </p:txBody>
      </p:sp>
    </p:spTree>
    <p:extLst>
      <p:ext uri="{BB962C8B-B14F-4D97-AF65-F5344CB8AC3E}">
        <p14:creationId xmlns:p14="http://schemas.microsoft.com/office/powerpoint/2010/main" val="14344537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32"/>
        <p:cNvGrpSpPr/>
        <p:nvPr/>
      </p:nvGrpSpPr>
      <p:grpSpPr>
        <a:xfrm>
          <a:off x="0" y="0"/>
          <a:ext cx="0" cy="0"/>
          <a:chOff x="0" y="0"/>
          <a:chExt cx="0" cy="0"/>
        </a:xfrm>
      </p:grpSpPr>
      <p:sp>
        <p:nvSpPr>
          <p:cNvPr id="33" name="Google Shape;33;p47"/>
          <p:cNvSpPr txBox="1">
            <a:spLocks noGrp="1"/>
          </p:cNvSpPr>
          <p:nvPr>
            <p:ph type="title"/>
          </p:nvPr>
        </p:nvSpPr>
        <p:spPr>
          <a:xfrm>
            <a:off x="684212" y="4487332"/>
            <a:ext cx="8534400" cy="1507067"/>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47"/>
          <p:cNvSpPr txBox="1">
            <a:spLocks noGrp="1"/>
          </p:cNvSpPr>
          <p:nvPr>
            <p:ph type="body" idx="1"/>
          </p:nvPr>
        </p:nvSpPr>
        <p:spPr>
          <a:xfrm>
            <a:off x="684212" y="685800"/>
            <a:ext cx="8534400" cy="3615267"/>
          </a:xfrm>
          <a:prstGeom prst="rect">
            <a:avLst/>
          </a:prstGeom>
          <a:noFill/>
          <a:ln>
            <a:noFill/>
          </a:ln>
        </p:spPr>
        <p:txBody>
          <a:bodyPr spcFirstLastPara="1" wrap="square" lIns="91425" tIns="45700" rIns="91425" bIns="45700" anchor="ctr" anchorCtr="0">
            <a:normAutofit/>
          </a:bodyPr>
          <a:lstStyle>
            <a:lvl1pPr marL="457200" lvl="0" indent="-320040" algn="l">
              <a:lnSpc>
                <a:spcPct val="100000"/>
              </a:lnSpc>
              <a:spcBef>
                <a:spcPts val="360"/>
              </a:spcBef>
              <a:spcAft>
                <a:spcPts val="0"/>
              </a:spcAft>
              <a:buSzPts val="1440"/>
              <a:buChar char="▶"/>
              <a:defRPr/>
            </a:lvl1pPr>
            <a:lvl2pPr marL="914400" lvl="1" indent="-320040" algn="l">
              <a:lnSpc>
                <a:spcPct val="100000"/>
              </a:lnSpc>
              <a:spcBef>
                <a:spcPts val="600"/>
              </a:spcBef>
              <a:spcAft>
                <a:spcPts val="0"/>
              </a:spcAft>
              <a:buSzPts val="1440"/>
              <a:buChar char="▶"/>
              <a:defRPr/>
            </a:lvl2pPr>
            <a:lvl3pPr marL="1371600" lvl="2" indent="-320039" algn="l">
              <a:lnSpc>
                <a:spcPct val="100000"/>
              </a:lnSpc>
              <a:spcBef>
                <a:spcPts val="600"/>
              </a:spcBef>
              <a:spcAft>
                <a:spcPts val="0"/>
              </a:spcAft>
              <a:buSzPts val="1440"/>
              <a:buChar char="▶"/>
              <a:defRPr/>
            </a:lvl3pPr>
            <a:lvl4pPr marL="1828800" lvl="3" indent="-320039" algn="l">
              <a:lnSpc>
                <a:spcPct val="100000"/>
              </a:lnSpc>
              <a:spcBef>
                <a:spcPts val="600"/>
              </a:spcBef>
              <a:spcAft>
                <a:spcPts val="0"/>
              </a:spcAft>
              <a:buSzPts val="1440"/>
              <a:buChar char="▶"/>
              <a:defRPr/>
            </a:lvl4pPr>
            <a:lvl5pPr marL="2286000" lvl="4" indent="-320039" algn="l">
              <a:lnSpc>
                <a:spcPct val="100000"/>
              </a:lnSpc>
              <a:spcBef>
                <a:spcPts val="600"/>
              </a:spcBef>
              <a:spcAft>
                <a:spcPts val="0"/>
              </a:spcAft>
              <a:buSzPts val="1440"/>
              <a:buChar char="▶"/>
              <a:defRPr/>
            </a:lvl5pPr>
            <a:lvl6pPr marL="2743200" lvl="5" indent="-320039" algn="l">
              <a:lnSpc>
                <a:spcPct val="100000"/>
              </a:lnSpc>
              <a:spcBef>
                <a:spcPts val="600"/>
              </a:spcBef>
              <a:spcAft>
                <a:spcPts val="0"/>
              </a:spcAft>
              <a:buSzPts val="1440"/>
              <a:buChar char="▶"/>
              <a:defRPr/>
            </a:lvl6pPr>
            <a:lvl7pPr marL="3200400" lvl="6" indent="-320039" algn="l">
              <a:lnSpc>
                <a:spcPct val="100000"/>
              </a:lnSpc>
              <a:spcBef>
                <a:spcPts val="600"/>
              </a:spcBef>
              <a:spcAft>
                <a:spcPts val="0"/>
              </a:spcAft>
              <a:buSzPts val="1440"/>
              <a:buChar char="▶"/>
              <a:defRPr/>
            </a:lvl7pPr>
            <a:lvl8pPr marL="3657600" lvl="7" indent="-320040" algn="l">
              <a:lnSpc>
                <a:spcPct val="100000"/>
              </a:lnSpc>
              <a:spcBef>
                <a:spcPts val="600"/>
              </a:spcBef>
              <a:spcAft>
                <a:spcPts val="0"/>
              </a:spcAft>
              <a:buSzPts val="1440"/>
              <a:buChar char="▶"/>
              <a:defRPr/>
            </a:lvl8pPr>
            <a:lvl9pPr marL="4114800" lvl="8" indent="-320040" algn="l">
              <a:lnSpc>
                <a:spcPct val="100000"/>
              </a:lnSpc>
              <a:spcBef>
                <a:spcPts val="600"/>
              </a:spcBef>
              <a:spcAft>
                <a:spcPts val="600"/>
              </a:spcAft>
              <a:buSzPts val="1440"/>
              <a:buChar char="▶"/>
              <a:defRPr/>
            </a:lvl9pPr>
          </a:lstStyle>
          <a:p>
            <a:endParaRPr/>
          </a:p>
        </p:txBody>
      </p:sp>
      <p:sp>
        <p:nvSpPr>
          <p:cNvPr id="35" name="Google Shape;35;p47"/>
          <p:cNvSpPr txBox="1">
            <a:spLocks noGrp="1"/>
          </p:cNvSpPr>
          <p:nvPr>
            <p:ph type="dt" idx="10"/>
          </p:nvPr>
        </p:nvSpPr>
        <p:spPr>
          <a:xfrm>
            <a:off x="9904412" y="6172200"/>
            <a:ext cx="1600200" cy="365125"/>
          </a:xfrm>
          <a:prstGeom prst="rect">
            <a:avLst/>
          </a:prstGeom>
          <a:noFill/>
          <a:ln>
            <a:noFill/>
          </a:ln>
        </p:spPr>
        <p:txBody>
          <a:bodyPr spcFirstLastPara="1" wrap="square" lIns="91425" tIns="45700" rIns="91425" bIns="45700" anchor="t"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47"/>
          <p:cNvSpPr txBox="1">
            <a:spLocks noGrp="1"/>
          </p:cNvSpPr>
          <p:nvPr>
            <p:ph type="ftr" idx="11"/>
          </p:nvPr>
        </p:nvSpPr>
        <p:spPr>
          <a:xfrm>
            <a:off x="684212" y="6172200"/>
            <a:ext cx="7543800" cy="36512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47"/>
          <p:cNvSpPr txBox="1">
            <a:spLocks noGrp="1"/>
          </p:cNvSpPr>
          <p:nvPr>
            <p:ph type="sldNum" idx="12"/>
          </p:nvPr>
        </p:nvSpPr>
        <p:spPr>
          <a:xfrm>
            <a:off x="10363200" y="5578475"/>
            <a:ext cx="1142245" cy="669925"/>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591276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8"/>
        <p:cNvGrpSpPr/>
        <p:nvPr/>
      </p:nvGrpSpPr>
      <p:grpSpPr>
        <a:xfrm>
          <a:off x="0" y="0"/>
          <a:ext cx="0" cy="0"/>
          <a:chOff x="0" y="0"/>
          <a:chExt cx="0" cy="0"/>
        </a:xfrm>
      </p:grpSpPr>
      <p:sp>
        <p:nvSpPr>
          <p:cNvPr id="39" name="Google Shape;39;p48"/>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lt1"/>
              </a:buClr>
              <a:buSzPts val="2800"/>
              <a:buFont typeface="Century Gothic"/>
              <a:buNone/>
              <a:defRPr/>
            </a:lvl1pPr>
            <a:lvl2pPr lvl="1" algn="l">
              <a:lnSpc>
                <a:spcPct val="100000"/>
              </a:lnSpc>
              <a:spcBef>
                <a:spcPts val="0"/>
              </a:spcBef>
              <a:spcAft>
                <a:spcPts val="0"/>
              </a:spcAft>
              <a:buClr>
                <a:schemeClr val="lt2"/>
              </a:buClr>
              <a:buSzPts val="2800"/>
              <a:buNone/>
              <a:defRPr/>
            </a:lvl2pPr>
            <a:lvl3pPr lvl="2" algn="l">
              <a:lnSpc>
                <a:spcPct val="100000"/>
              </a:lnSpc>
              <a:spcBef>
                <a:spcPts val="0"/>
              </a:spcBef>
              <a:spcAft>
                <a:spcPts val="0"/>
              </a:spcAft>
              <a:buClr>
                <a:schemeClr val="lt2"/>
              </a:buClr>
              <a:buSzPts val="2800"/>
              <a:buNone/>
              <a:defRPr/>
            </a:lvl3pPr>
            <a:lvl4pPr lvl="3" algn="l">
              <a:lnSpc>
                <a:spcPct val="100000"/>
              </a:lnSpc>
              <a:spcBef>
                <a:spcPts val="0"/>
              </a:spcBef>
              <a:spcAft>
                <a:spcPts val="0"/>
              </a:spcAft>
              <a:buClr>
                <a:schemeClr val="lt2"/>
              </a:buClr>
              <a:buSzPts val="2800"/>
              <a:buNone/>
              <a:defRPr/>
            </a:lvl4pPr>
            <a:lvl5pPr lvl="4" algn="l">
              <a:lnSpc>
                <a:spcPct val="100000"/>
              </a:lnSpc>
              <a:spcBef>
                <a:spcPts val="0"/>
              </a:spcBef>
              <a:spcAft>
                <a:spcPts val="0"/>
              </a:spcAft>
              <a:buClr>
                <a:schemeClr val="lt2"/>
              </a:buClr>
              <a:buSzPts val="2800"/>
              <a:buNone/>
              <a:defRPr/>
            </a:lvl5pPr>
            <a:lvl6pPr lvl="5" algn="l">
              <a:lnSpc>
                <a:spcPct val="100000"/>
              </a:lnSpc>
              <a:spcBef>
                <a:spcPts val="0"/>
              </a:spcBef>
              <a:spcAft>
                <a:spcPts val="0"/>
              </a:spcAft>
              <a:buClr>
                <a:schemeClr val="lt2"/>
              </a:buClr>
              <a:buSzPts val="2800"/>
              <a:buNone/>
              <a:defRPr/>
            </a:lvl6pPr>
            <a:lvl7pPr lvl="6" algn="l">
              <a:lnSpc>
                <a:spcPct val="100000"/>
              </a:lnSpc>
              <a:spcBef>
                <a:spcPts val="0"/>
              </a:spcBef>
              <a:spcAft>
                <a:spcPts val="0"/>
              </a:spcAft>
              <a:buClr>
                <a:schemeClr val="lt2"/>
              </a:buClr>
              <a:buSzPts val="2800"/>
              <a:buNone/>
              <a:defRPr/>
            </a:lvl7pPr>
            <a:lvl8pPr lvl="7" algn="l">
              <a:lnSpc>
                <a:spcPct val="100000"/>
              </a:lnSpc>
              <a:spcBef>
                <a:spcPts val="0"/>
              </a:spcBef>
              <a:spcAft>
                <a:spcPts val="0"/>
              </a:spcAft>
              <a:buClr>
                <a:schemeClr val="lt2"/>
              </a:buClr>
              <a:buSzPts val="2800"/>
              <a:buNone/>
              <a:defRPr/>
            </a:lvl8pPr>
            <a:lvl9pPr lvl="8" algn="l">
              <a:lnSpc>
                <a:spcPct val="100000"/>
              </a:lnSpc>
              <a:spcBef>
                <a:spcPts val="0"/>
              </a:spcBef>
              <a:spcAft>
                <a:spcPts val="0"/>
              </a:spcAft>
              <a:buClr>
                <a:schemeClr val="lt2"/>
              </a:buClr>
              <a:buSzPts val="2800"/>
              <a:buNone/>
              <a:defRPr/>
            </a:lvl9pPr>
          </a:lstStyle>
          <a:p>
            <a:endParaRPr/>
          </a:p>
        </p:txBody>
      </p:sp>
      <p:sp>
        <p:nvSpPr>
          <p:cNvPr id="40" name="Google Shape;40;p48"/>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gn="l">
              <a:lnSpc>
                <a:spcPct val="100000"/>
              </a:lnSpc>
              <a:spcBef>
                <a:spcPts val="0"/>
              </a:spcBef>
              <a:spcAft>
                <a:spcPts val="0"/>
              </a:spcAft>
              <a:buSzPts val="1800"/>
              <a:buChar char="●"/>
              <a:defRPr/>
            </a:lvl1pPr>
            <a:lvl2pPr marL="914400" lvl="1" indent="-317500" algn="l">
              <a:lnSpc>
                <a:spcPct val="100000"/>
              </a:lnSpc>
              <a:spcBef>
                <a:spcPts val="0"/>
              </a:spcBef>
              <a:spcAft>
                <a:spcPts val="0"/>
              </a:spcAft>
              <a:buSzPts val="1400"/>
              <a:buChar char="○"/>
              <a:defRPr/>
            </a:lvl2pPr>
            <a:lvl3pPr marL="1371600" lvl="2" indent="-317500" algn="l">
              <a:lnSpc>
                <a:spcPct val="100000"/>
              </a:lnSpc>
              <a:spcBef>
                <a:spcPts val="0"/>
              </a:spcBef>
              <a:spcAft>
                <a:spcPts val="0"/>
              </a:spcAft>
              <a:buSzPts val="1400"/>
              <a:buChar char="■"/>
              <a:defRPr/>
            </a:lvl3pPr>
            <a:lvl4pPr marL="1828800" lvl="3" indent="-317500" algn="l">
              <a:lnSpc>
                <a:spcPct val="100000"/>
              </a:lnSpc>
              <a:spcBef>
                <a:spcPts val="0"/>
              </a:spcBef>
              <a:spcAft>
                <a:spcPts val="0"/>
              </a:spcAft>
              <a:buSzPts val="1400"/>
              <a:buChar char="●"/>
              <a:defRPr/>
            </a:lvl4pPr>
            <a:lvl5pPr marL="2286000" lvl="4" indent="-317500" algn="l">
              <a:lnSpc>
                <a:spcPct val="100000"/>
              </a:lnSpc>
              <a:spcBef>
                <a:spcPts val="0"/>
              </a:spcBef>
              <a:spcAft>
                <a:spcPts val="0"/>
              </a:spcAft>
              <a:buSzPts val="1400"/>
              <a:buChar char="○"/>
              <a:defRPr/>
            </a:lvl5pPr>
            <a:lvl6pPr marL="2743200" lvl="5" indent="-317500" algn="l">
              <a:lnSpc>
                <a:spcPct val="100000"/>
              </a:lnSpc>
              <a:spcBef>
                <a:spcPts val="0"/>
              </a:spcBef>
              <a:spcAft>
                <a:spcPts val="0"/>
              </a:spcAft>
              <a:buSzPts val="1400"/>
              <a:buChar char="■"/>
              <a:defRPr/>
            </a:lvl6pPr>
            <a:lvl7pPr marL="3200400" lvl="6" indent="-317500" algn="l">
              <a:lnSpc>
                <a:spcPct val="100000"/>
              </a:lnSpc>
              <a:spcBef>
                <a:spcPts val="0"/>
              </a:spcBef>
              <a:spcAft>
                <a:spcPts val="0"/>
              </a:spcAft>
              <a:buSzPts val="1400"/>
              <a:buChar char="●"/>
              <a:defRPr/>
            </a:lvl7pPr>
            <a:lvl8pPr marL="3657600" lvl="7" indent="-317500" algn="l">
              <a:lnSpc>
                <a:spcPct val="100000"/>
              </a:lnSpc>
              <a:spcBef>
                <a:spcPts val="0"/>
              </a:spcBef>
              <a:spcAft>
                <a:spcPts val="0"/>
              </a:spcAft>
              <a:buSzPts val="1400"/>
              <a:buChar char="○"/>
              <a:defRPr/>
            </a:lvl8pPr>
            <a:lvl9pPr marL="4114800" lvl="8" indent="-317500" algn="l">
              <a:lnSpc>
                <a:spcPct val="100000"/>
              </a:lnSpc>
              <a:spcBef>
                <a:spcPts val="0"/>
              </a:spcBef>
              <a:spcAft>
                <a:spcPts val="0"/>
              </a:spcAft>
              <a:buSzPts val="1400"/>
              <a:buChar char="■"/>
              <a:defRPr/>
            </a:lvl9pPr>
          </a:lstStyle>
          <a:p>
            <a:endParaRPr/>
          </a:p>
        </p:txBody>
      </p:sp>
      <p:sp>
        <p:nvSpPr>
          <p:cNvPr id="41" name="Google Shape;41;p4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9304A"/>
              </a:buClr>
              <a:buSzPts val="3200"/>
              <a:buFont typeface="Century Gothic"/>
              <a:buNone/>
              <a:defRPr sz="3200" b="0" i="0" u="none" strike="noStrike" cap="none">
                <a:solidFill>
                  <a:srgbClr val="09304A"/>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9304A"/>
              </a:buClr>
              <a:buSzPts val="3200"/>
              <a:buFont typeface="Century Gothic"/>
              <a:buNone/>
              <a:defRPr sz="3200" b="0" i="0" u="none" strike="noStrike" cap="none">
                <a:solidFill>
                  <a:srgbClr val="09304A"/>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9304A"/>
              </a:buClr>
              <a:buSzPts val="3200"/>
              <a:buFont typeface="Century Gothic"/>
              <a:buNone/>
              <a:defRPr sz="3200" b="0" i="0" u="none" strike="noStrike" cap="none">
                <a:solidFill>
                  <a:srgbClr val="09304A"/>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9304A"/>
              </a:buClr>
              <a:buSzPts val="3200"/>
              <a:buFont typeface="Century Gothic"/>
              <a:buNone/>
              <a:defRPr sz="3200" b="0" i="0" u="none" strike="noStrike" cap="none">
                <a:solidFill>
                  <a:srgbClr val="09304A"/>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9304A"/>
              </a:buClr>
              <a:buSzPts val="3200"/>
              <a:buFont typeface="Century Gothic"/>
              <a:buNone/>
              <a:defRPr sz="3200" b="0" i="0" u="none" strike="noStrike" cap="none">
                <a:solidFill>
                  <a:srgbClr val="09304A"/>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9304A"/>
              </a:buClr>
              <a:buSzPts val="3200"/>
              <a:buFont typeface="Century Gothic"/>
              <a:buNone/>
              <a:defRPr sz="3200" b="0" i="0" u="none" strike="noStrike" cap="none">
                <a:solidFill>
                  <a:srgbClr val="09304A"/>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9304A"/>
              </a:buClr>
              <a:buSzPts val="3200"/>
              <a:buFont typeface="Century Gothic"/>
              <a:buNone/>
              <a:defRPr sz="3200" b="0" i="0" u="none" strike="noStrike" cap="none">
                <a:solidFill>
                  <a:srgbClr val="09304A"/>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9304A"/>
              </a:buClr>
              <a:buSzPts val="3200"/>
              <a:buFont typeface="Century Gothic"/>
              <a:buNone/>
              <a:defRPr sz="3200" b="0" i="0" u="none" strike="noStrike" cap="none">
                <a:solidFill>
                  <a:srgbClr val="09304A"/>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9304A"/>
              </a:buClr>
              <a:buSzPts val="3200"/>
              <a:buFont typeface="Century Gothic"/>
              <a:buNone/>
              <a:defRPr sz="3200" b="0" i="0" u="none" strike="noStrike" cap="none">
                <a:solidFill>
                  <a:srgbClr val="09304A"/>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739082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2"/>
        <p:cNvGrpSpPr/>
        <p:nvPr/>
      </p:nvGrpSpPr>
      <p:grpSpPr>
        <a:xfrm>
          <a:off x="0" y="0"/>
          <a:ext cx="0" cy="0"/>
          <a:chOff x="0" y="0"/>
          <a:chExt cx="0" cy="0"/>
        </a:xfrm>
      </p:grpSpPr>
      <p:sp>
        <p:nvSpPr>
          <p:cNvPr id="43" name="Google Shape;43;p59"/>
          <p:cNvSpPr txBox="1">
            <a:spLocks noGrp="1"/>
          </p:cNvSpPr>
          <p:nvPr>
            <p:ph type="dt" idx="10"/>
          </p:nvPr>
        </p:nvSpPr>
        <p:spPr>
          <a:xfrm>
            <a:off x="9904412" y="6172200"/>
            <a:ext cx="1600200" cy="365125"/>
          </a:xfrm>
          <a:prstGeom prst="rect">
            <a:avLst/>
          </a:prstGeom>
          <a:noFill/>
          <a:ln>
            <a:noFill/>
          </a:ln>
        </p:spPr>
        <p:txBody>
          <a:bodyPr spcFirstLastPara="1" wrap="square" lIns="91425" tIns="45700" rIns="91425" bIns="45700" anchor="t"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59"/>
          <p:cNvSpPr txBox="1">
            <a:spLocks noGrp="1"/>
          </p:cNvSpPr>
          <p:nvPr>
            <p:ph type="ftr" idx="11"/>
          </p:nvPr>
        </p:nvSpPr>
        <p:spPr>
          <a:xfrm>
            <a:off x="684212" y="6172200"/>
            <a:ext cx="7543800" cy="36512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59"/>
          <p:cNvSpPr txBox="1">
            <a:spLocks noGrp="1"/>
          </p:cNvSpPr>
          <p:nvPr>
            <p:ph type="sldNum" idx="12"/>
          </p:nvPr>
        </p:nvSpPr>
        <p:spPr>
          <a:xfrm>
            <a:off x="10363200" y="5578475"/>
            <a:ext cx="1142245" cy="669925"/>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047535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6"/>
        <p:cNvGrpSpPr/>
        <p:nvPr/>
      </p:nvGrpSpPr>
      <p:grpSpPr>
        <a:xfrm>
          <a:off x="0" y="0"/>
          <a:ext cx="0" cy="0"/>
          <a:chOff x="0" y="0"/>
          <a:chExt cx="0" cy="0"/>
        </a:xfrm>
      </p:grpSpPr>
      <p:sp>
        <p:nvSpPr>
          <p:cNvPr id="47" name="Google Shape;47;p60"/>
          <p:cNvSpPr txBox="1">
            <a:spLocks noGrp="1"/>
          </p:cNvSpPr>
          <p:nvPr>
            <p:ph type="title"/>
          </p:nvPr>
        </p:nvSpPr>
        <p:spPr>
          <a:xfrm>
            <a:off x="684212" y="4487332"/>
            <a:ext cx="8534400" cy="1507067"/>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60"/>
          <p:cNvSpPr txBox="1">
            <a:spLocks noGrp="1"/>
          </p:cNvSpPr>
          <p:nvPr>
            <p:ph type="dt" idx="10"/>
          </p:nvPr>
        </p:nvSpPr>
        <p:spPr>
          <a:xfrm>
            <a:off x="9904412" y="6172200"/>
            <a:ext cx="1600200" cy="365125"/>
          </a:xfrm>
          <a:prstGeom prst="rect">
            <a:avLst/>
          </a:prstGeom>
          <a:noFill/>
          <a:ln>
            <a:noFill/>
          </a:ln>
        </p:spPr>
        <p:txBody>
          <a:bodyPr spcFirstLastPara="1" wrap="square" lIns="91425" tIns="45700" rIns="91425" bIns="45700" anchor="t"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60"/>
          <p:cNvSpPr txBox="1">
            <a:spLocks noGrp="1"/>
          </p:cNvSpPr>
          <p:nvPr>
            <p:ph type="ftr" idx="11"/>
          </p:nvPr>
        </p:nvSpPr>
        <p:spPr>
          <a:xfrm>
            <a:off x="684212" y="6172200"/>
            <a:ext cx="7543800" cy="36512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60"/>
          <p:cNvSpPr txBox="1">
            <a:spLocks noGrp="1"/>
          </p:cNvSpPr>
          <p:nvPr>
            <p:ph type="sldNum" idx="12"/>
          </p:nvPr>
        </p:nvSpPr>
        <p:spPr>
          <a:xfrm>
            <a:off x="10363200" y="5578475"/>
            <a:ext cx="1142245" cy="669925"/>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410403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1"/>
        <p:cNvGrpSpPr/>
        <p:nvPr/>
      </p:nvGrpSpPr>
      <p:grpSpPr>
        <a:xfrm>
          <a:off x="0" y="0"/>
          <a:ext cx="0" cy="0"/>
          <a:chOff x="0" y="0"/>
          <a:chExt cx="0" cy="0"/>
        </a:xfrm>
      </p:grpSpPr>
      <p:sp>
        <p:nvSpPr>
          <p:cNvPr id="52" name="Google Shape;52;p61"/>
          <p:cNvSpPr txBox="1">
            <a:spLocks noGrp="1"/>
          </p:cNvSpPr>
          <p:nvPr>
            <p:ph type="title"/>
          </p:nvPr>
        </p:nvSpPr>
        <p:spPr>
          <a:xfrm>
            <a:off x="684211" y="2006600"/>
            <a:ext cx="8534401" cy="22816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1"/>
              </a:buClr>
              <a:buSzPts val="3600"/>
              <a:buFont typeface="Century Gothic"/>
              <a:buNone/>
              <a:defRPr sz="3600" b="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61"/>
          <p:cNvSpPr txBox="1">
            <a:spLocks noGrp="1"/>
          </p:cNvSpPr>
          <p:nvPr>
            <p:ph type="body" idx="1"/>
          </p:nvPr>
        </p:nvSpPr>
        <p:spPr>
          <a:xfrm>
            <a:off x="684213" y="4495800"/>
            <a:ext cx="8534400" cy="14986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360"/>
              </a:spcBef>
              <a:spcAft>
                <a:spcPts val="0"/>
              </a:spcAft>
              <a:buSzPts val="1440"/>
              <a:buNone/>
              <a:defRPr sz="1800">
                <a:solidFill>
                  <a:srgbClr val="0F486F"/>
                </a:solidFill>
              </a:defRPr>
            </a:lvl1pPr>
            <a:lvl2pPr marL="914400" lvl="1" indent="-228600" algn="l">
              <a:lnSpc>
                <a:spcPct val="100000"/>
              </a:lnSpc>
              <a:spcBef>
                <a:spcPts val="600"/>
              </a:spcBef>
              <a:spcAft>
                <a:spcPts val="0"/>
              </a:spcAft>
              <a:buSzPts val="1440"/>
              <a:buNone/>
              <a:defRPr sz="1800">
                <a:solidFill>
                  <a:schemeClr val="lt1"/>
                </a:solidFill>
              </a:defRPr>
            </a:lvl2pPr>
            <a:lvl3pPr marL="1371600" lvl="2" indent="-228600" algn="l">
              <a:lnSpc>
                <a:spcPct val="100000"/>
              </a:lnSpc>
              <a:spcBef>
                <a:spcPts val="600"/>
              </a:spcBef>
              <a:spcAft>
                <a:spcPts val="0"/>
              </a:spcAft>
              <a:buSzPts val="1280"/>
              <a:buNone/>
              <a:defRPr sz="1600">
                <a:solidFill>
                  <a:schemeClr val="lt1"/>
                </a:solidFill>
              </a:defRPr>
            </a:lvl3pPr>
            <a:lvl4pPr marL="1828800" lvl="3" indent="-228600" algn="l">
              <a:lnSpc>
                <a:spcPct val="100000"/>
              </a:lnSpc>
              <a:spcBef>
                <a:spcPts val="600"/>
              </a:spcBef>
              <a:spcAft>
                <a:spcPts val="0"/>
              </a:spcAft>
              <a:buSzPts val="1120"/>
              <a:buNone/>
              <a:defRPr sz="1400">
                <a:solidFill>
                  <a:schemeClr val="lt1"/>
                </a:solidFill>
              </a:defRPr>
            </a:lvl4pPr>
            <a:lvl5pPr marL="2286000" lvl="4" indent="-228600" algn="l">
              <a:lnSpc>
                <a:spcPct val="100000"/>
              </a:lnSpc>
              <a:spcBef>
                <a:spcPts val="600"/>
              </a:spcBef>
              <a:spcAft>
                <a:spcPts val="0"/>
              </a:spcAft>
              <a:buSzPts val="1120"/>
              <a:buNone/>
              <a:defRPr sz="1400">
                <a:solidFill>
                  <a:schemeClr val="lt1"/>
                </a:solidFill>
              </a:defRPr>
            </a:lvl5pPr>
            <a:lvl6pPr marL="2743200" lvl="5" indent="-228600" algn="l">
              <a:lnSpc>
                <a:spcPct val="100000"/>
              </a:lnSpc>
              <a:spcBef>
                <a:spcPts val="600"/>
              </a:spcBef>
              <a:spcAft>
                <a:spcPts val="0"/>
              </a:spcAft>
              <a:buSzPts val="1120"/>
              <a:buNone/>
              <a:defRPr sz="1400">
                <a:solidFill>
                  <a:schemeClr val="lt1"/>
                </a:solidFill>
              </a:defRPr>
            </a:lvl6pPr>
            <a:lvl7pPr marL="3200400" lvl="6" indent="-228600" algn="l">
              <a:lnSpc>
                <a:spcPct val="100000"/>
              </a:lnSpc>
              <a:spcBef>
                <a:spcPts val="600"/>
              </a:spcBef>
              <a:spcAft>
                <a:spcPts val="0"/>
              </a:spcAft>
              <a:buSzPts val="1120"/>
              <a:buNone/>
              <a:defRPr sz="1400">
                <a:solidFill>
                  <a:schemeClr val="lt1"/>
                </a:solidFill>
              </a:defRPr>
            </a:lvl7pPr>
            <a:lvl8pPr marL="3657600" lvl="7" indent="-228600" algn="l">
              <a:lnSpc>
                <a:spcPct val="100000"/>
              </a:lnSpc>
              <a:spcBef>
                <a:spcPts val="600"/>
              </a:spcBef>
              <a:spcAft>
                <a:spcPts val="0"/>
              </a:spcAft>
              <a:buSzPts val="1120"/>
              <a:buNone/>
              <a:defRPr sz="1400">
                <a:solidFill>
                  <a:schemeClr val="lt1"/>
                </a:solidFill>
              </a:defRPr>
            </a:lvl8pPr>
            <a:lvl9pPr marL="4114800" lvl="8" indent="-228600" algn="l">
              <a:lnSpc>
                <a:spcPct val="100000"/>
              </a:lnSpc>
              <a:spcBef>
                <a:spcPts val="600"/>
              </a:spcBef>
              <a:spcAft>
                <a:spcPts val="600"/>
              </a:spcAft>
              <a:buSzPts val="1120"/>
              <a:buNone/>
              <a:defRPr sz="1400">
                <a:solidFill>
                  <a:schemeClr val="lt1"/>
                </a:solidFill>
              </a:defRPr>
            </a:lvl9pPr>
          </a:lstStyle>
          <a:p>
            <a:endParaRPr/>
          </a:p>
        </p:txBody>
      </p:sp>
      <p:sp>
        <p:nvSpPr>
          <p:cNvPr id="54" name="Google Shape;54;p61"/>
          <p:cNvSpPr txBox="1">
            <a:spLocks noGrp="1"/>
          </p:cNvSpPr>
          <p:nvPr>
            <p:ph type="dt" idx="10"/>
          </p:nvPr>
        </p:nvSpPr>
        <p:spPr>
          <a:xfrm>
            <a:off x="9904412" y="6172200"/>
            <a:ext cx="1600200" cy="365125"/>
          </a:xfrm>
          <a:prstGeom prst="rect">
            <a:avLst/>
          </a:prstGeom>
          <a:noFill/>
          <a:ln>
            <a:noFill/>
          </a:ln>
        </p:spPr>
        <p:txBody>
          <a:bodyPr spcFirstLastPara="1" wrap="square" lIns="91425" tIns="45700" rIns="91425" bIns="45700" anchor="t"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61"/>
          <p:cNvSpPr txBox="1">
            <a:spLocks noGrp="1"/>
          </p:cNvSpPr>
          <p:nvPr>
            <p:ph type="ftr" idx="11"/>
          </p:nvPr>
        </p:nvSpPr>
        <p:spPr>
          <a:xfrm>
            <a:off x="684212" y="6172200"/>
            <a:ext cx="7543800" cy="36512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61"/>
          <p:cNvSpPr txBox="1">
            <a:spLocks noGrp="1"/>
          </p:cNvSpPr>
          <p:nvPr>
            <p:ph type="sldNum" idx="12"/>
          </p:nvPr>
        </p:nvSpPr>
        <p:spPr>
          <a:xfrm>
            <a:off x="10363200" y="5578475"/>
            <a:ext cx="1142245" cy="669925"/>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714546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57"/>
        <p:cNvGrpSpPr/>
        <p:nvPr/>
      </p:nvGrpSpPr>
      <p:grpSpPr>
        <a:xfrm>
          <a:off x="0" y="0"/>
          <a:ext cx="0" cy="0"/>
          <a:chOff x="0" y="0"/>
          <a:chExt cx="0" cy="0"/>
        </a:xfrm>
      </p:grpSpPr>
      <p:sp>
        <p:nvSpPr>
          <p:cNvPr id="58" name="Google Shape;58;p62"/>
          <p:cNvSpPr txBox="1">
            <a:spLocks noGrp="1"/>
          </p:cNvSpPr>
          <p:nvPr>
            <p:ph type="title"/>
          </p:nvPr>
        </p:nvSpPr>
        <p:spPr>
          <a:xfrm>
            <a:off x="684212" y="4487332"/>
            <a:ext cx="8534400" cy="1507067"/>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62"/>
          <p:cNvSpPr txBox="1">
            <a:spLocks noGrp="1"/>
          </p:cNvSpPr>
          <p:nvPr>
            <p:ph type="body" idx="1"/>
          </p:nvPr>
        </p:nvSpPr>
        <p:spPr>
          <a:xfrm>
            <a:off x="684211" y="685800"/>
            <a:ext cx="4937655" cy="3615267"/>
          </a:xfrm>
          <a:prstGeom prst="rect">
            <a:avLst/>
          </a:prstGeom>
          <a:noFill/>
          <a:ln>
            <a:noFill/>
          </a:ln>
        </p:spPr>
        <p:txBody>
          <a:bodyPr spcFirstLastPara="1" wrap="square" lIns="91425" tIns="45700" rIns="91425" bIns="45700" anchor="ctr" anchorCtr="0">
            <a:normAutofit/>
          </a:bodyPr>
          <a:lstStyle>
            <a:lvl1pPr marL="457200" lvl="0" indent="-320040" algn="l">
              <a:lnSpc>
                <a:spcPct val="100000"/>
              </a:lnSpc>
              <a:spcBef>
                <a:spcPts val="360"/>
              </a:spcBef>
              <a:spcAft>
                <a:spcPts val="0"/>
              </a:spcAft>
              <a:buSzPts val="1440"/>
              <a:buChar char="▶"/>
              <a:defRPr/>
            </a:lvl1pPr>
            <a:lvl2pPr marL="914400" lvl="1" indent="-320040" algn="l">
              <a:lnSpc>
                <a:spcPct val="100000"/>
              </a:lnSpc>
              <a:spcBef>
                <a:spcPts val="600"/>
              </a:spcBef>
              <a:spcAft>
                <a:spcPts val="0"/>
              </a:spcAft>
              <a:buSzPts val="1440"/>
              <a:buChar char="▶"/>
              <a:defRPr/>
            </a:lvl2pPr>
            <a:lvl3pPr marL="1371600" lvl="2" indent="-320039" algn="l">
              <a:lnSpc>
                <a:spcPct val="100000"/>
              </a:lnSpc>
              <a:spcBef>
                <a:spcPts val="600"/>
              </a:spcBef>
              <a:spcAft>
                <a:spcPts val="0"/>
              </a:spcAft>
              <a:buSzPts val="1440"/>
              <a:buChar char="▶"/>
              <a:defRPr/>
            </a:lvl3pPr>
            <a:lvl4pPr marL="1828800" lvl="3" indent="-320039" algn="l">
              <a:lnSpc>
                <a:spcPct val="100000"/>
              </a:lnSpc>
              <a:spcBef>
                <a:spcPts val="600"/>
              </a:spcBef>
              <a:spcAft>
                <a:spcPts val="0"/>
              </a:spcAft>
              <a:buSzPts val="1440"/>
              <a:buChar char="▶"/>
              <a:defRPr/>
            </a:lvl4pPr>
            <a:lvl5pPr marL="2286000" lvl="4" indent="-320039" algn="l">
              <a:lnSpc>
                <a:spcPct val="100000"/>
              </a:lnSpc>
              <a:spcBef>
                <a:spcPts val="600"/>
              </a:spcBef>
              <a:spcAft>
                <a:spcPts val="0"/>
              </a:spcAft>
              <a:buSzPts val="1440"/>
              <a:buChar char="▶"/>
              <a:defRPr/>
            </a:lvl5pPr>
            <a:lvl6pPr marL="2743200" lvl="5" indent="-320039" algn="l">
              <a:lnSpc>
                <a:spcPct val="100000"/>
              </a:lnSpc>
              <a:spcBef>
                <a:spcPts val="600"/>
              </a:spcBef>
              <a:spcAft>
                <a:spcPts val="0"/>
              </a:spcAft>
              <a:buSzPts val="1440"/>
              <a:buChar char="▶"/>
              <a:defRPr/>
            </a:lvl6pPr>
            <a:lvl7pPr marL="3200400" lvl="6" indent="-320039" algn="l">
              <a:lnSpc>
                <a:spcPct val="100000"/>
              </a:lnSpc>
              <a:spcBef>
                <a:spcPts val="600"/>
              </a:spcBef>
              <a:spcAft>
                <a:spcPts val="0"/>
              </a:spcAft>
              <a:buSzPts val="1440"/>
              <a:buChar char="▶"/>
              <a:defRPr/>
            </a:lvl7pPr>
            <a:lvl8pPr marL="3657600" lvl="7" indent="-320040" algn="l">
              <a:lnSpc>
                <a:spcPct val="100000"/>
              </a:lnSpc>
              <a:spcBef>
                <a:spcPts val="600"/>
              </a:spcBef>
              <a:spcAft>
                <a:spcPts val="0"/>
              </a:spcAft>
              <a:buSzPts val="1440"/>
              <a:buChar char="▶"/>
              <a:defRPr/>
            </a:lvl8pPr>
            <a:lvl9pPr marL="4114800" lvl="8" indent="-320040" algn="l">
              <a:lnSpc>
                <a:spcPct val="100000"/>
              </a:lnSpc>
              <a:spcBef>
                <a:spcPts val="600"/>
              </a:spcBef>
              <a:spcAft>
                <a:spcPts val="600"/>
              </a:spcAft>
              <a:buSzPts val="1440"/>
              <a:buChar char="▶"/>
              <a:defRPr/>
            </a:lvl9pPr>
          </a:lstStyle>
          <a:p>
            <a:endParaRPr/>
          </a:p>
        </p:txBody>
      </p:sp>
      <p:sp>
        <p:nvSpPr>
          <p:cNvPr id="60" name="Google Shape;60;p62"/>
          <p:cNvSpPr txBox="1">
            <a:spLocks noGrp="1"/>
          </p:cNvSpPr>
          <p:nvPr>
            <p:ph type="body" idx="2"/>
          </p:nvPr>
        </p:nvSpPr>
        <p:spPr>
          <a:xfrm>
            <a:off x="5808133" y="685801"/>
            <a:ext cx="4934479" cy="3615266"/>
          </a:xfrm>
          <a:prstGeom prst="rect">
            <a:avLst/>
          </a:prstGeom>
          <a:noFill/>
          <a:ln>
            <a:noFill/>
          </a:ln>
        </p:spPr>
        <p:txBody>
          <a:bodyPr spcFirstLastPara="1" wrap="square" lIns="91425" tIns="45700" rIns="91425" bIns="45700" anchor="ctr" anchorCtr="0">
            <a:normAutofit/>
          </a:bodyPr>
          <a:lstStyle>
            <a:lvl1pPr marL="457200" lvl="0" indent="-320040" algn="l">
              <a:lnSpc>
                <a:spcPct val="100000"/>
              </a:lnSpc>
              <a:spcBef>
                <a:spcPts val="360"/>
              </a:spcBef>
              <a:spcAft>
                <a:spcPts val="0"/>
              </a:spcAft>
              <a:buSzPts val="1440"/>
              <a:buChar char="▶"/>
              <a:defRPr/>
            </a:lvl1pPr>
            <a:lvl2pPr marL="914400" lvl="1" indent="-320040" algn="l">
              <a:lnSpc>
                <a:spcPct val="100000"/>
              </a:lnSpc>
              <a:spcBef>
                <a:spcPts val="600"/>
              </a:spcBef>
              <a:spcAft>
                <a:spcPts val="0"/>
              </a:spcAft>
              <a:buSzPts val="1440"/>
              <a:buChar char="▶"/>
              <a:defRPr/>
            </a:lvl2pPr>
            <a:lvl3pPr marL="1371600" lvl="2" indent="-320039" algn="l">
              <a:lnSpc>
                <a:spcPct val="100000"/>
              </a:lnSpc>
              <a:spcBef>
                <a:spcPts val="600"/>
              </a:spcBef>
              <a:spcAft>
                <a:spcPts val="0"/>
              </a:spcAft>
              <a:buSzPts val="1440"/>
              <a:buChar char="▶"/>
              <a:defRPr/>
            </a:lvl3pPr>
            <a:lvl4pPr marL="1828800" lvl="3" indent="-320039" algn="l">
              <a:lnSpc>
                <a:spcPct val="100000"/>
              </a:lnSpc>
              <a:spcBef>
                <a:spcPts val="600"/>
              </a:spcBef>
              <a:spcAft>
                <a:spcPts val="0"/>
              </a:spcAft>
              <a:buSzPts val="1440"/>
              <a:buChar char="▶"/>
              <a:defRPr/>
            </a:lvl4pPr>
            <a:lvl5pPr marL="2286000" lvl="4" indent="-320039" algn="l">
              <a:lnSpc>
                <a:spcPct val="100000"/>
              </a:lnSpc>
              <a:spcBef>
                <a:spcPts val="600"/>
              </a:spcBef>
              <a:spcAft>
                <a:spcPts val="0"/>
              </a:spcAft>
              <a:buSzPts val="1440"/>
              <a:buChar char="▶"/>
              <a:defRPr/>
            </a:lvl5pPr>
            <a:lvl6pPr marL="2743200" lvl="5" indent="-320039" algn="l">
              <a:lnSpc>
                <a:spcPct val="100000"/>
              </a:lnSpc>
              <a:spcBef>
                <a:spcPts val="600"/>
              </a:spcBef>
              <a:spcAft>
                <a:spcPts val="0"/>
              </a:spcAft>
              <a:buSzPts val="1440"/>
              <a:buChar char="▶"/>
              <a:defRPr/>
            </a:lvl6pPr>
            <a:lvl7pPr marL="3200400" lvl="6" indent="-320039" algn="l">
              <a:lnSpc>
                <a:spcPct val="100000"/>
              </a:lnSpc>
              <a:spcBef>
                <a:spcPts val="600"/>
              </a:spcBef>
              <a:spcAft>
                <a:spcPts val="0"/>
              </a:spcAft>
              <a:buSzPts val="1440"/>
              <a:buChar char="▶"/>
              <a:defRPr/>
            </a:lvl7pPr>
            <a:lvl8pPr marL="3657600" lvl="7" indent="-320040" algn="l">
              <a:lnSpc>
                <a:spcPct val="100000"/>
              </a:lnSpc>
              <a:spcBef>
                <a:spcPts val="600"/>
              </a:spcBef>
              <a:spcAft>
                <a:spcPts val="0"/>
              </a:spcAft>
              <a:buSzPts val="1440"/>
              <a:buChar char="▶"/>
              <a:defRPr/>
            </a:lvl8pPr>
            <a:lvl9pPr marL="4114800" lvl="8" indent="-320040" algn="l">
              <a:lnSpc>
                <a:spcPct val="100000"/>
              </a:lnSpc>
              <a:spcBef>
                <a:spcPts val="600"/>
              </a:spcBef>
              <a:spcAft>
                <a:spcPts val="600"/>
              </a:spcAft>
              <a:buSzPts val="1440"/>
              <a:buChar char="▶"/>
              <a:defRPr/>
            </a:lvl9pPr>
          </a:lstStyle>
          <a:p>
            <a:endParaRPr/>
          </a:p>
        </p:txBody>
      </p:sp>
      <p:sp>
        <p:nvSpPr>
          <p:cNvPr id="61" name="Google Shape;61;p62"/>
          <p:cNvSpPr txBox="1">
            <a:spLocks noGrp="1"/>
          </p:cNvSpPr>
          <p:nvPr>
            <p:ph type="dt" idx="10"/>
          </p:nvPr>
        </p:nvSpPr>
        <p:spPr>
          <a:xfrm>
            <a:off x="9904412" y="6172200"/>
            <a:ext cx="1600200" cy="365125"/>
          </a:xfrm>
          <a:prstGeom prst="rect">
            <a:avLst/>
          </a:prstGeom>
          <a:noFill/>
          <a:ln>
            <a:noFill/>
          </a:ln>
        </p:spPr>
        <p:txBody>
          <a:bodyPr spcFirstLastPara="1" wrap="square" lIns="91425" tIns="45700" rIns="91425" bIns="45700" anchor="t"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62"/>
          <p:cNvSpPr txBox="1">
            <a:spLocks noGrp="1"/>
          </p:cNvSpPr>
          <p:nvPr>
            <p:ph type="ftr" idx="11"/>
          </p:nvPr>
        </p:nvSpPr>
        <p:spPr>
          <a:xfrm>
            <a:off x="684212" y="6172200"/>
            <a:ext cx="7543800" cy="36512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62"/>
          <p:cNvSpPr txBox="1">
            <a:spLocks noGrp="1"/>
          </p:cNvSpPr>
          <p:nvPr>
            <p:ph type="sldNum" idx="12"/>
          </p:nvPr>
        </p:nvSpPr>
        <p:spPr>
          <a:xfrm>
            <a:off x="10363200" y="5578475"/>
            <a:ext cx="1142245" cy="669925"/>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101979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64"/>
        <p:cNvGrpSpPr/>
        <p:nvPr/>
      </p:nvGrpSpPr>
      <p:grpSpPr>
        <a:xfrm>
          <a:off x="0" y="0"/>
          <a:ext cx="0" cy="0"/>
          <a:chOff x="0" y="0"/>
          <a:chExt cx="0" cy="0"/>
        </a:xfrm>
      </p:grpSpPr>
      <p:sp>
        <p:nvSpPr>
          <p:cNvPr id="65" name="Google Shape;65;p63"/>
          <p:cNvSpPr txBox="1">
            <a:spLocks noGrp="1"/>
          </p:cNvSpPr>
          <p:nvPr>
            <p:ph type="title"/>
          </p:nvPr>
        </p:nvSpPr>
        <p:spPr>
          <a:xfrm>
            <a:off x="684212" y="4487332"/>
            <a:ext cx="8534400" cy="1507067"/>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lt1"/>
              </a:buClr>
              <a:buSzPts val="3600"/>
              <a:buFont typeface="Century Gothic"/>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63"/>
          <p:cNvSpPr txBox="1">
            <a:spLocks noGrp="1"/>
          </p:cNvSpPr>
          <p:nvPr>
            <p:ph type="body" idx="1"/>
          </p:nvPr>
        </p:nvSpPr>
        <p:spPr>
          <a:xfrm>
            <a:off x="972080" y="685800"/>
            <a:ext cx="4649787" cy="57626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560"/>
              </a:spcBef>
              <a:spcAft>
                <a:spcPts val="0"/>
              </a:spcAft>
              <a:buSzPts val="2240"/>
              <a:buNone/>
              <a:defRPr sz="2800" b="0">
                <a:solidFill>
                  <a:schemeClr val="lt1"/>
                </a:solidFill>
              </a:defRPr>
            </a:lvl1pPr>
            <a:lvl2pPr marL="914400" lvl="1" indent="-228600" algn="l">
              <a:lnSpc>
                <a:spcPct val="100000"/>
              </a:lnSpc>
              <a:spcBef>
                <a:spcPts val="600"/>
              </a:spcBef>
              <a:spcAft>
                <a:spcPts val="0"/>
              </a:spcAft>
              <a:buSzPts val="1600"/>
              <a:buNone/>
              <a:defRPr sz="2000" b="1"/>
            </a:lvl2pPr>
            <a:lvl3pPr marL="1371600" lvl="2" indent="-228600" algn="l">
              <a:lnSpc>
                <a:spcPct val="100000"/>
              </a:lnSpc>
              <a:spcBef>
                <a:spcPts val="600"/>
              </a:spcBef>
              <a:spcAft>
                <a:spcPts val="0"/>
              </a:spcAft>
              <a:buSzPts val="1440"/>
              <a:buNone/>
              <a:defRPr sz="1800" b="1"/>
            </a:lvl3pPr>
            <a:lvl4pPr marL="1828800" lvl="3" indent="-228600" algn="l">
              <a:lnSpc>
                <a:spcPct val="100000"/>
              </a:lnSpc>
              <a:spcBef>
                <a:spcPts val="600"/>
              </a:spcBef>
              <a:spcAft>
                <a:spcPts val="0"/>
              </a:spcAft>
              <a:buSzPts val="1280"/>
              <a:buNone/>
              <a:defRPr sz="1600" b="1"/>
            </a:lvl4pPr>
            <a:lvl5pPr marL="2286000" lvl="4" indent="-228600" algn="l">
              <a:lnSpc>
                <a:spcPct val="100000"/>
              </a:lnSpc>
              <a:spcBef>
                <a:spcPts val="600"/>
              </a:spcBef>
              <a:spcAft>
                <a:spcPts val="0"/>
              </a:spcAft>
              <a:buSzPts val="1280"/>
              <a:buNone/>
              <a:defRPr sz="1600" b="1"/>
            </a:lvl5pPr>
            <a:lvl6pPr marL="2743200" lvl="5" indent="-228600" algn="l">
              <a:lnSpc>
                <a:spcPct val="100000"/>
              </a:lnSpc>
              <a:spcBef>
                <a:spcPts val="600"/>
              </a:spcBef>
              <a:spcAft>
                <a:spcPts val="0"/>
              </a:spcAft>
              <a:buSzPts val="1280"/>
              <a:buNone/>
              <a:defRPr sz="1600" b="1"/>
            </a:lvl6pPr>
            <a:lvl7pPr marL="3200400" lvl="6" indent="-228600" algn="l">
              <a:lnSpc>
                <a:spcPct val="100000"/>
              </a:lnSpc>
              <a:spcBef>
                <a:spcPts val="600"/>
              </a:spcBef>
              <a:spcAft>
                <a:spcPts val="0"/>
              </a:spcAft>
              <a:buSzPts val="1280"/>
              <a:buNone/>
              <a:defRPr sz="1600" b="1"/>
            </a:lvl7pPr>
            <a:lvl8pPr marL="3657600" lvl="7" indent="-228600" algn="l">
              <a:lnSpc>
                <a:spcPct val="100000"/>
              </a:lnSpc>
              <a:spcBef>
                <a:spcPts val="600"/>
              </a:spcBef>
              <a:spcAft>
                <a:spcPts val="0"/>
              </a:spcAft>
              <a:buSzPts val="1280"/>
              <a:buNone/>
              <a:defRPr sz="1600" b="1"/>
            </a:lvl8pPr>
            <a:lvl9pPr marL="4114800" lvl="8" indent="-228600" algn="l">
              <a:lnSpc>
                <a:spcPct val="100000"/>
              </a:lnSpc>
              <a:spcBef>
                <a:spcPts val="600"/>
              </a:spcBef>
              <a:spcAft>
                <a:spcPts val="600"/>
              </a:spcAft>
              <a:buSzPts val="1280"/>
              <a:buNone/>
              <a:defRPr sz="1600" b="1"/>
            </a:lvl9pPr>
          </a:lstStyle>
          <a:p>
            <a:endParaRPr/>
          </a:p>
        </p:txBody>
      </p:sp>
      <p:sp>
        <p:nvSpPr>
          <p:cNvPr id="67" name="Google Shape;67;p63"/>
          <p:cNvSpPr txBox="1">
            <a:spLocks noGrp="1"/>
          </p:cNvSpPr>
          <p:nvPr>
            <p:ph type="body" idx="2"/>
          </p:nvPr>
        </p:nvSpPr>
        <p:spPr>
          <a:xfrm>
            <a:off x="684211" y="1270529"/>
            <a:ext cx="4937655" cy="3030538"/>
          </a:xfrm>
          <a:prstGeom prst="rect">
            <a:avLst/>
          </a:prstGeom>
          <a:noFill/>
          <a:ln>
            <a:noFill/>
          </a:ln>
        </p:spPr>
        <p:txBody>
          <a:bodyPr spcFirstLastPara="1" wrap="square" lIns="91425" tIns="45700" rIns="91425" bIns="45700" anchor="t" anchorCtr="0">
            <a:normAutofit/>
          </a:bodyPr>
          <a:lstStyle>
            <a:lvl1pPr marL="457200" lvl="0" indent="-320040" algn="l">
              <a:lnSpc>
                <a:spcPct val="100000"/>
              </a:lnSpc>
              <a:spcBef>
                <a:spcPts val="360"/>
              </a:spcBef>
              <a:spcAft>
                <a:spcPts val="0"/>
              </a:spcAft>
              <a:buSzPts val="1440"/>
              <a:buChar char="▶"/>
              <a:defRPr/>
            </a:lvl1pPr>
            <a:lvl2pPr marL="914400" lvl="1" indent="-320040" algn="l">
              <a:lnSpc>
                <a:spcPct val="100000"/>
              </a:lnSpc>
              <a:spcBef>
                <a:spcPts val="600"/>
              </a:spcBef>
              <a:spcAft>
                <a:spcPts val="0"/>
              </a:spcAft>
              <a:buSzPts val="1440"/>
              <a:buChar char="▶"/>
              <a:defRPr/>
            </a:lvl2pPr>
            <a:lvl3pPr marL="1371600" lvl="2" indent="-320039" algn="l">
              <a:lnSpc>
                <a:spcPct val="100000"/>
              </a:lnSpc>
              <a:spcBef>
                <a:spcPts val="600"/>
              </a:spcBef>
              <a:spcAft>
                <a:spcPts val="0"/>
              </a:spcAft>
              <a:buSzPts val="1440"/>
              <a:buChar char="▶"/>
              <a:defRPr/>
            </a:lvl3pPr>
            <a:lvl4pPr marL="1828800" lvl="3" indent="-320039" algn="l">
              <a:lnSpc>
                <a:spcPct val="100000"/>
              </a:lnSpc>
              <a:spcBef>
                <a:spcPts val="600"/>
              </a:spcBef>
              <a:spcAft>
                <a:spcPts val="0"/>
              </a:spcAft>
              <a:buSzPts val="1440"/>
              <a:buChar char="▶"/>
              <a:defRPr/>
            </a:lvl4pPr>
            <a:lvl5pPr marL="2286000" lvl="4" indent="-320039" algn="l">
              <a:lnSpc>
                <a:spcPct val="100000"/>
              </a:lnSpc>
              <a:spcBef>
                <a:spcPts val="600"/>
              </a:spcBef>
              <a:spcAft>
                <a:spcPts val="0"/>
              </a:spcAft>
              <a:buSzPts val="1440"/>
              <a:buChar char="▶"/>
              <a:defRPr/>
            </a:lvl5pPr>
            <a:lvl6pPr marL="2743200" lvl="5" indent="-320039" algn="l">
              <a:lnSpc>
                <a:spcPct val="100000"/>
              </a:lnSpc>
              <a:spcBef>
                <a:spcPts val="600"/>
              </a:spcBef>
              <a:spcAft>
                <a:spcPts val="0"/>
              </a:spcAft>
              <a:buSzPts val="1440"/>
              <a:buChar char="▶"/>
              <a:defRPr/>
            </a:lvl6pPr>
            <a:lvl7pPr marL="3200400" lvl="6" indent="-320039" algn="l">
              <a:lnSpc>
                <a:spcPct val="100000"/>
              </a:lnSpc>
              <a:spcBef>
                <a:spcPts val="600"/>
              </a:spcBef>
              <a:spcAft>
                <a:spcPts val="0"/>
              </a:spcAft>
              <a:buSzPts val="1440"/>
              <a:buChar char="▶"/>
              <a:defRPr/>
            </a:lvl7pPr>
            <a:lvl8pPr marL="3657600" lvl="7" indent="-320040" algn="l">
              <a:lnSpc>
                <a:spcPct val="100000"/>
              </a:lnSpc>
              <a:spcBef>
                <a:spcPts val="600"/>
              </a:spcBef>
              <a:spcAft>
                <a:spcPts val="0"/>
              </a:spcAft>
              <a:buSzPts val="1440"/>
              <a:buChar char="▶"/>
              <a:defRPr/>
            </a:lvl8pPr>
            <a:lvl9pPr marL="4114800" lvl="8" indent="-320040" algn="l">
              <a:lnSpc>
                <a:spcPct val="100000"/>
              </a:lnSpc>
              <a:spcBef>
                <a:spcPts val="600"/>
              </a:spcBef>
              <a:spcAft>
                <a:spcPts val="600"/>
              </a:spcAft>
              <a:buSzPts val="1440"/>
              <a:buChar char="▶"/>
              <a:defRPr/>
            </a:lvl9pPr>
          </a:lstStyle>
          <a:p>
            <a:endParaRPr/>
          </a:p>
        </p:txBody>
      </p:sp>
      <p:sp>
        <p:nvSpPr>
          <p:cNvPr id="68" name="Google Shape;68;p63"/>
          <p:cNvSpPr txBox="1">
            <a:spLocks noGrp="1"/>
          </p:cNvSpPr>
          <p:nvPr>
            <p:ph type="body" idx="3"/>
          </p:nvPr>
        </p:nvSpPr>
        <p:spPr>
          <a:xfrm>
            <a:off x="6079066" y="685800"/>
            <a:ext cx="4665134" cy="57626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560"/>
              </a:spcBef>
              <a:spcAft>
                <a:spcPts val="0"/>
              </a:spcAft>
              <a:buSzPts val="2240"/>
              <a:buNone/>
              <a:defRPr sz="2800" b="0">
                <a:solidFill>
                  <a:schemeClr val="lt1"/>
                </a:solidFill>
              </a:defRPr>
            </a:lvl1pPr>
            <a:lvl2pPr marL="914400" lvl="1" indent="-228600" algn="l">
              <a:lnSpc>
                <a:spcPct val="100000"/>
              </a:lnSpc>
              <a:spcBef>
                <a:spcPts val="600"/>
              </a:spcBef>
              <a:spcAft>
                <a:spcPts val="0"/>
              </a:spcAft>
              <a:buSzPts val="1600"/>
              <a:buNone/>
              <a:defRPr sz="2000" b="1"/>
            </a:lvl2pPr>
            <a:lvl3pPr marL="1371600" lvl="2" indent="-228600" algn="l">
              <a:lnSpc>
                <a:spcPct val="100000"/>
              </a:lnSpc>
              <a:spcBef>
                <a:spcPts val="600"/>
              </a:spcBef>
              <a:spcAft>
                <a:spcPts val="0"/>
              </a:spcAft>
              <a:buSzPts val="1440"/>
              <a:buNone/>
              <a:defRPr sz="1800" b="1"/>
            </a:lvl3pPr>
            <a:lvl4pPr marL="1828800" lvl="3" indent="-228600" algn="l">
              <a:lnSpc>
                <a:spcPct val="100000"/>
              </a:lnSpc>
              <a:spcBef>
                <a:spcPts val="600"/>
              </a:spcBef>
              <a:spcAft>
                <a:spcPts val="0"/>
              </a:spcAft>
              <a:buSzPts val="1280"/>
              <a:buNone/>
              <a:defRPr sz="1600" b="1"/>
            </a:lvl4pPr>
            <a:lvl5pPr marL="2286000" lvl="4" indent="-228600" algn="l">
              <a:lnSpc>
                <a:spcPct val="100000"/>
              </a:lnSpc>
              <a:spcBef>
                <a:spcPts val="600"/>
              </a:spcBef>
              <a:spcAft>
                <a:spcPts val="0"/>
              </a:spcAft>
              <a:buSzPts val="1280"/>
              <a:buNone/>
              <a:defRPr sz="1600" b="1"/>
            </a:lvl5pPr>
            <a:lvl6pPr marL="2743200" lvl="5" indent="-228600" algn="l">
              <a:lnSpc>
                <a:spcPct val="100000"/>
              </a:lnSpc>
              <a:spcBef>
                <a:spcPts val="600"/>
              </a:spcBef>
              <a:spcAft>
                <a:spcPts val="0"/>
              </a:spcAft>
              <a:buSzPts val="1280"/>
              <a:buNone/>
              <a:defRPr sz="1600" b="1"/>
            </a:lvl6pPr>
            <a:lvl7pPr marL="3200400" lvl="6" indent="-228600" algn="l">
              <a:lnSpc>
                <a:spcPct val="100000"/>
              </a:lnSpc>
              <a:spcBef>
                <a:spcPts val="600"/>
              </a:spcBef>
              <a:spcAft>
                <a:spcPts val="0"/>
              </a:spcAft>
              <a:buSzPts val="1280"/>
              <a:buNone/>
              <a:defRPr sz="1600" b="1"/>
            </a:lvl7pPr>
            <a:lvl8pPr marL="3657600" lvl="7" indent="-228600" algn="l">
              <a:lnSpc>
                <a:spcPct val="100000"/>
              </a:lnSpc>
              <a:spcBef>
                <a:spcPts val="600"/>
              </a:spcBef>
              <a:spcAft>
                <a:spcPts val="0"/>
              </a:spcAft>
              <a:buSzPts val="1280"/>
              <a:buNone/>
              <a:defRPr sz="1600" b="1"/>
            </a:lvl8pPr>
            <a:lvl9pPr marL="4114800" lvl="8" indent="-228600" algn="l">
              <a:lnSpc>
                <a:spcPct val="100000"/>
              </a:lnSpc>
              <a:spcBef>
                <a:spcPts val="600"/>
              </a:spcBef>
              <a:spcAft>
                <a:spcPts val="600"/>
              </a:spcAft>
              <a:buSzPts val="1280"/>
              <a:buNone/>
              <a:defRPr sz="1600" b="1"/>
            </a:lvl9pPr>
          </a:lstStyle>
          <a:p>
            <a:endParaRPr/>
          </a:p>
        </p:txBody>
      </p:sp>
      <p:sp>
        <p:nvSpPr>
          <p:cNvPr id="69" name="Google Shape;69;p63"/>
          <p:cNvSpPr txBox="1">
            <a:spLocks noGrp="1"/>
          </p:cNvSpPr>
          <p:nvPr>
            <p:ph type="body" idx="4"/>
          </p:nvPr>
        </p:nvSpPr>
        <p:spPr>
          <a:xfrm>
            <a:off x="5806545" y="1262062"/>
            <a:ext cx="4929188" cy="3030538"/>
          </a:xfrm>
          <a:prstGeom prst="rect">
            <a:avLst/>
          </a:prstGeom>
          <a:noFill/>
          <a:ln>
            <a:noFill/>
          </a:ln>
        </p:spPr>
        <p:txBody>
          <a:bodyPr spcFirstLastPara="1" wrap="square" lIns="91425" tIns="45700" rIns="91425" bIns="45700" anchor="t" anchorCtr="0">
            <a:normAutofit/>
          </a:bodyPr>
          <a:lstStyle>
            <a:lvl1pPr marL="457200" lvl="0" indent="-320040" algn="l">
              <a:lnSpc>
                <a:spcPct val="100000"/>
              </a:lnSpc>
              <a:spcBef>
                <a:spcPts val="360"/>
              </a:spcBef>
              <a:spcAft>
                <a:spcPts val="0"/>
              </a:spcAft>
              <a:buSzPts val="1440"/>
              <a:buChar char="▶"/>
              <a:defRPr/>
            </a:lvl1pPr>
            <a:lvl2pPr marL="914400" lvl="1" indent="-320040" algn="l">
              <a:lnSpc>
                <a:spcPct val="100000"/>
              </a:lnSpc>
              <a:spcBef>
                <a:spcPts val="600"/>
              </a:spcBef>
              <a:spcAft>
                <a:spcPts val="0"/>
              </a:spcAft>
              <a:buSzPts val="1440"/>
              <a:buChar char="▶"/>
              <a:defRPr/>
            </a:lvl2pPr>
            <a:lvl3pPr marL="1371600" lvl="2" indent="-320039" algn="l">
              <a:lnSpc>
                <a:spcPct val="100000"/>
              </a:lnSpc>
              <a:spcBef>
                <a:spcPts val="600"/>
              </a:spcBef>
              <a:spcAft>
                <a:spcPts val="0"/>
              </a:spcAft>
              <a:buSzPts val="1440"/>
              <a:buChar char="▶"/>
              <a:defRPr/>
            </a:lvl3pPr>
            <a:lvl4pPr marL="1828800" lvl="3" indent="-320039" algn="l">
              <a:lnSpc>
                <a:spcPct val="100000"/>
              </a:lnSpc>
              <a:spcBef>
                <a:spcPts val="600"/>
              </a:spcBef>
              <a:spcAft>
                <a:spcPts val="0"/>
              </a:spcAft>
              <a:buSzPts val="1440"/>
              <a:buChar char="▶"/>
              <a:defRPr/>
            </a:lvl4pPr>
            <a:lvl5pPr marL="2286000" lvl="4" indent="-320039" algn="l">
              <a:lnSpc>
                <a:spcPct val="100000"/>
              </a:lnSpc>
              <a:spcBef>
                <a:spcPts val="600"/>
              </a:spcBef>
              <a:spcAft>
                <a:spcPts val="0"/>
              </a:spcAft>
              <a:buSzPts val="1440"/>
              <a:buChar char="▶"/>
              <a:defRPr/>
            </a:lvl5pPr>
            <a:lvl6pPr marL="2743200" lvl="5" indent="-320039" algn="l">
              <a:lnSpc>
                <a:spcPct val="100000"/>
              </a:lnSpc>
              <a:spcBef>
                <a:spcPts val="600"/>
              </a:spcBef>
              <a:spcAft>
                <a:spcPts val="0"/>
              </a:spcAft>
              <a:buSzPts val="1440"/>
              <a:buChar char="▶"/>
              <a:defRPr/>
            </a:lvl6pPr>
            <a:lvl7pPr marL="3200400" lvl="6" indent="-320039" algn="l">
              <a:lnSpc>
                <a:spcPct val="100000"/>
              </a:lnSpc>
              <a:spcBef>
                <a:spcPts val="600"/>
              </a:spcBef>
              <a:spcAft>
                <a:spcPts val="0"/>
              </a:spcAft>
              <a:buSzPts val="1440"/>
              <a:buChar char="▶"/>
              <a:defRPr/>
            </a:lvl7pPr>
            <a:lvl8pPr marL="3657600" lvl="7" indent="-320040" algn="l">
              <a:lnSpc>
                <a:spcPct val="100000"/>
              </a:lnSpc>
              <a:spcBef>
                <a:spcPts val="600"/>
              </a:spcBef>
              <a:spcAft>
                <a:spcPts val="0"/>
              </a:spcAft>
              <a:buSzPts val="1440"/>
              <a:buChar char="▶"/>
              <a:defRPr/>
            </a:lvl8pPr>
            <a:lvl9pPr marL="4114800" lvl="8" indent="-320040" algn="l">
              <a:lnSpc>
                <a:spcPct val="100000"/>
              </a:lnSpc>
              <a:spcBef>
                <a:spcPts val="600"/>
              </a:spcBef>
              <a:spcAft>
                <a:spcPts val="600"/>
              </a:spcAft>
              <a:buSzPts val="1440"/>
              <a:buChar char="▶"/>
              <a:defRPr/>
            </a:lvl9pPr>
          </a:lstStyle>
          <a:p>
            <a:endParaRPr/>
          </a:p>
        </p:txBody>
      </p:sp>
      <p:sp>
        <p:nvSpPr>
          <p:cNvPr id="70" name="Google Shape;70;p63"/>
          <p:cNvSpPr txBox="1">
            <a:spLocks noGrp="1"/>
          </p:cNvSpPr>
          <p:nvPr>
            <p:ph type="dt" idx="10"/>
          </p:nvPr>
        </p:nvSpPr>
        <p:spPr>
          <a:xfrm>
            <a:off x="9904412" y="6172200"/>
            <a:ext cx="1600200" cy="365125"/>
          </a:xfrm>
          <a:prstGeom prst="rect">
            <a:avLst/>
          </a:prstGeom>
          <a:noFill/>
          <a:ln>
            <a:noFill/>
          </a:ln>
        </p:spPr>
        <p:txBody>
          <a:bodyPr spcFirstLastPara="1" wrap="square" lIns="91425" tIns="45700" rIns="91425" bIns="45700" anchor="t"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63"/>
          <p:cNvSpPr txBox="1">
            <a:spLocks noGrp="1"/>
          </p:cNvSpPr>
          <p:nvPr>
            <p:ph type="ftr" idx="11"/>
          </p:nvPr>
        </p:nvSpPr>
        <p:spPr>
          <a:xfrm>
            <a:off x="684212" y="6172200"/>
            <a:ext cx="7543800" cy="36512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63"/>
          <p:cNvSpPr txBox="1">
            <a:spLocks noGrp="1"/>
          </p:cNvSpPr>
          <p:nvPr>
            <p:ph type="sldNum" idx="12"/>
          </p:nvPr>
        </p:nvSpPr>
        <p:spPr>
          <a:xfrm>
            <a:off x="10363200" y="5578475"/>
            <a:ext cx="1142245" cy="669925"/>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536224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73"/>
        <p:cNvGrpSpPr/>
        <p:nvPr/>
      </p:nvGrpSpPr>
      <p:grpSpPr>
        <a:xfrm>
          <a:off x="0" y="0"/>
          <a:ext cx="0" cy="0"/>
          <a:chOff x="0" y="0"/>
          <a:chExt cx="0" cy="0"/>
        </a:xfrm>
      </p:grpSpPr>
      <p:sp>
        <p:nvSpPr>
          <p:cNvPr id="74" name="Google Shape;74;p64"/>
          <p:cNvSpPr txBox="1">
            <a:spLocks noGrp="1"/>
          </p:cNvSpPr>
          <p:nvPr>
            <p:ph type="title"/>
          </p:nvPr>
        </p:nvSpPr>
        <p:spPr>
          <a:xfrm>
            <a:off x="7085012" y="685800"/>
            <a:ext cx="3657600" cy="13716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1"/>
              </a:buClr>
              <a:buSzPts val="2400"/>
              <a:buFont typeface="Century Gothic"/>
              <a:buNone/>
              <a:defRPr sz="24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64"/>
          <p:cNvSpPr txBox="1">
            <a:spLocks noGrp="1"/>
          </p:cNvSpPr>
          <p:nvPr>
            <p:ph type="body" idx="1"/>
          </p:nvPr>
        </p:nvSpPr>
        <p:spPr>
          <a:xfrm>
            <a:off x="684212" y="685800"/>
            <a:ext cx="5943601" cy="5308600"/>
          </a:xfrm>
          <a:prstGeom prst="rect">
            <a:avLst/>
          </a:prstGeom>
          <a:noFill/>
          <a:ln>
            <a:noFill/>
          </a:ln>
        </p:spPr>
        <p:txBody>
          <a:bodyPr spcFirstLastPara="1" wrap="square" lIns="91425" tIns="45700" rIns="91425" bIns="45700" anchor="ctr" anchorCtr="0">
            <a:normAutofit/>
          </a:bodyPr>
          <a:lstStyle>
            <a:lvl1pPr marL="457200" lvl="0" indent="-320040" algn="l">
              <a:lnSpc>
                <a:spcPct val="100000"/>
              </a:lnSpc>
              <a:spcBef>
                <a:spcPts val="360"/>
              </a:spcBef>
              <a:spcAft>
                <a:spcPts val="0"/>
              </a:spcAft>
              <a:buSzPts val="1440"/>
              <a:buChar char="▶"/>
              <a:defRPr/>
            </a:lvl1pPr>
            <a:lvl2pPr marL="914400" lvl="1" indent="-320040" algn="l">
              <a:lnSpc>
                <a:spcPct val="100000"/>
              </a:lnSpc>
              <a:spcBef>
                <a:spcPts val="600"/>
              </a:spcBef>
              <a:spcAft>
                <a:spcPts val="0"/>
              </a:spcAft>
              <a:buSzPts val="1440"/>
              <a:buChar char="▶"/>
              <a:defRPr/>
            </a:lvl2pPr>
            <a:lvl3pPr marL="1371600" lvl="2" indent="-320039" algn="l">
              <a:lnSpc>
                <a:spcPct val="100000"/>
              </a:lnSpc>
              <a:spcBef>
                <a:spcPts val="600"/>
              </a:spcBef>
              <a:spcAft>
                <a:spcPts val="0"/>
              </a:spcAft>
              <a:buSzPts val="1440"/>
              <a:buChar char="▶"/>
              <a:defRPr/>
            </a:lvl3pPr>
            <a:lvl4pPr marL="1828800" lvl="3" indent="-320039" algn="l">
              <a:lnSpc>
                <a:spcPct val="100000"/>
              </a:lnSpc>
              <a:spcBef>
                <a:spcPts val="600"/>
              </a:spcBef>
              <a:spcAft>
                <a:spcPts val="0"/>
              </a:spcAft>
              <a:buSzPts val="1440"/>
              <a:buChar char="▶"/>
              <a:defRPr/>
            </a:lvl4pPr>
            <a:lvl5pPr marL="2286000" lvl="4" indent="-320039" algn="l">
              <a:lnSpc>
                <a:spcPct val="100000"/>
              </a:lnSpc>
              <a:spcBef>
                <a:spcPts val="600"/>
              </a:spcBef>
              <a:spcAft>
                <a:spcPts val="0"/>
              </a:spcAft>
              <a:buSzPts val="1440"/>
              <a:buChar char="▶"/>
              <a:defRPr/>
            </a:lvl5pPr>
            <a:lvl6pPr marL="2743200" lvl="5" indent="-320039" algn="l">
              <a:lnSpc>
                <a:spcPct val="100000"/>
              </a:lnSpc>
              <a:spcBef>
                <a:spcPts val="600"/>
              </a:spcBef>
              <a:spcAft>
                <a:spcPts val="0"/>
              </a:spcAft>
              <a:buSzPts val="1440"/>
              <a:buChar char="▶"/>
              <a:defRPr/>
            </a:lvl6pPr>
            <a:lvl7pPr marL="3200400" lvl="6" indent="-320039" algn="l">
              <a:lnSpc>
                <a:spcPct val="100000"/>
              </a:lnSpc>
              <a:spcBef>
                <a:spcPts val="600"/>
              </a:spcBef>
              <a:spcAft>
                <a:spcPts val="0"/>
              </a:spcAft>
              <a:buSzPts val="1440"/>
              <a:buChar char="▶"/>
              <a:defRPr/>
            </a:lvl7pPr>
            <a:lvl8pPr marL="3657600" lvl="7" indent="-320040" algn="l">
              <a:lnSpc>
                <a:spcPct val="100000"/>
              </a:lnSpc>
              <a:spcBef>
                <a:spcPts val="600"/>
              </a:spcBef>
              <a:spcAft>
                <a:spcPts val="0"/>
              </a:spcAft>
              <a:buSzPts val="1440"/>
              <a:buChar char="▶"/>
              <a:defRPr/>
            </a:lvl8pPr>
            <a:lvl9pPr marL="4114800" lvl="8" indent="-320040" algn="l">
              <a:lnSpc>
                <a:spcPct val="100000"/>
              </a:lnSpc>
              <a:spcBef>
                <a:spcPts val="600"/>
              </a:spcBef>
              <a:spcAft>
                <a:spcPts val="600"/>
              </a:spcAft>
              <a:buSzPts val="1440"/>
              <a:buChar char="▶"/>
              <a:defRPr/>
            </a:lvl9pPr>
          </a:lstStyle>
          <a:p>
            <a:endParaRPr/>
          </a:p>
        </p:txBody>
      </p:sp>
      <p:sp>
        <p:nvSpPr>
          <p:cNvPr id="76" name="Google Shape;76;p64"/>
          <p:cNvSpPr txBox="1">
            <a:spLocks noGrp="1"/>
          </p:cNvSpPr>
          <p:nvPr>
            <p:ph type="body" idx="2"/>
          </p:nvPr>
        </p:nvSpPr>
        <p:spPr>
          <a:xfrm>
            <a:off x="7085012" y="2209799"/>
            <a:ext cx="3657600" cy="2091267"/>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320"/>
              </a:spcBef>
              <a:spcAft>
                <a:spcPts val="0"/>
              </a:spcAft>
              <a:buSzPts val="1280"/>
              <a:buNone/>
              <a:defRPr sz="1600"/>
            </a:lvl1pPr>
            <a:lvl2pPr marL="914400" lvl="1" indent="-228600" algn="l">
              <a:lnSpc>
                <a:spcPct val="100000"/>
              </a:lnSpc>
              <a:spcBef>
                <a:spcPts val="600"/>
              </a:spcBef>
              <a:spcAft>
                <a:spcPts val="0"/>
              </a:spcAft>
              <a:buSzPts val="960"/>
              <a:buNone/>
              <a:defRPr sz="1200"/>
            </a:lvl2pPr>
            <a:lvl3pPr marL="1371600" lvl="2" indent="-228600" algn="l">
              <a:lnSpc>
                <a:spcPct val="100000"/>
              </a:lnSpc>
              <a:spcBef>
                <a:spcPts val="600"/>
              </a:spcBef>
              <a:spcAft>
                <a:spcPts val="0"/>
              </a:spcAft>
              <a:buSzPts val="800"/>
              <a:buNone/>
              <a:defRPr sz="1000"/>
            </a:lvl3pPr>
            <a:lvl4pPr marL="1828800" lvl="3" indent="-228600" algn="l">
              <a:lnSpc>
                <a:spcPct val="100000"/>
              </a:lnSpc>
              <a:spcBef>
                <a:spcPts val="600"/>
              </a:spcBef>
              <a:spcAft>
                <a:spcPts val="0"/>
              </a:spcAft>
              <a:buSzPts val="720"/>
              <a:buNone/>
              <a:defRPr sz="900"/>
            </a:lvl4pPr>
            <a:lvl5pPr marL="2286000" lvl="4" indent="-228600" algn="l">
              <a:lnSpc>
                <a:spcPct val="100000"/>
              </a:lnSpc>
              <a:spcBef>
                <a:spcPts val="600"/>
              </a:spcBef>
              <a:spcAft>
                <a:spcPts val="0"/>
              </a:spcAft>
              <a:buSzPts val="720"/>
              <a:buNone/>
              <a:defRPr sz="900"/>
            </a:lvl5pPr>
            <a:lvl6pPr marL="2743200" lvl="5" indent="-228600" algn="l">
              <a:lnSpc>
                <a:spcPct val="100000"/>
              </a:lnSpc>
              <a:spcBef>
                <a:spcPts val="600"/>
              </a:spcBef>
              <a:spcAft>
                <a:spcPts val="0"/>
              </a:spcAft>
              <a:buSzPts val="720"/>
              <a:buNone/>
              <a:defRPr sz="900"/>
            </a:lvl6pPr>
            <a:lvl7pPr marL="3200400" lvl="6" indent="-228600" algn="l">
              <a:lnSpc>
                <a:spcPct val="100000"/>
              </a:lnSpc>
              <a:spcBef>
                <a:spcPts val="600"/>
              </a:spcBef>
              <a:spcAft>
                <a:spcPts val="0"/>
              </a:spcAft>
              <a:buSzPts val="720"/>
              <a:buNone/>
              <a:defRPr sz="900"/>
            </a:lvl7pPr>
            <a:lvl8pPr marL="3657600" lvl="7" indent="-228600" algn="l">
              <a:lnSpc>
                <a:spcPct val="100000"/>
              </a:lnSpc>
              <a:spcBef>
                <a:spcPts val="600"/>
              </a:spcBef>
              <a:spcAft>
                <a:spcPts val="0"/>
              </a:spcAft>
              <a:buSzPts val="720"/>
              <a:buNone/>
              <a:defRPr sz="900"/>
            </a:lvl8pPr>
            <a:lvl9pPr marL="4114800" lvl="8" indent="-228600" algn="l">
              <a:lnSpc>
                <a:spcPct val="100000"/>
              </a:lnSpc>
              <a:spcBef>
                <a:spcPts val="600"/>
              </a:spcBef>
              <a:spcAft>
                <a:spcPts val="600"/>
              </a:spcAft>
              <a:buSzPts val="720"/>
              <a:buNone/>
              <a:defRPr sz="900"/>
            </a:lvl9pPr>
          </a:lstStyle>
          <a:p>
            <a:endParaRPr/>
          </a:p>
        </p:txBody>
      </p:sp>
      <p:sp>
        <p:nvSpPr>
          <p:cNvPr id="77" name="Google Shape;77;p64"/>
          <p:cNvSpPr txBox="1">
            <a:spLocks noGrp="1"/>
          </p:cNvSpPr>
          <p:nvPr>
            <p:ph type="dt" idx="10"/>
          </p:nvPr>
        </p:nvSpPr>
        <p:spPr>
          <a:xfrm>
            <a:off x="9904412" y="6172200"/>
            <a:ext cx="1600200" cy="365125"/>
          </a:xfrm>
          <a:prstGeom prst="rect">
            <a:avLst/>
          </a:prstGeom>
          <a:noFill/>
          <a:ln>
            <a:noFill/>
          </a:ln>
        </p:spPr>
        <p:txBody>
          <a:bodyPr spcFirstLastPara="1" wrap="square" lIns="91425" tIns="45700" rIns="91425" bIns="45700" anchor="t"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64"/>
          <p:cNvSpPr txBox="1">
            <a:spLocks noGrp="1"/>
          </p:cNvSpPr>
          <p:nvPr>
            <p:ph type="ftr" idx="11"/>
          </p:nvPr>
        </p:nvSpPr>
        <p:spPr>
          <a:xfrm>
            <a:off x="684212" y="6172200"/>
            <a:ext cx="7543800" cy="36512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64"/>
          <p:cNvSpPr txBox="1">
            <a:spLocks noGrp="1"/>
          </p:cNvSpPr>
          <p:nvPr>
            <p:ph type="sldNum" idx="12"/>
          </p:nvPr>
        </p:nvSpPr>
        <p:spPr>
          <a:xfrm>
            <a:off x="10363200" y="5578475"/>
            <a:ext cx="1142245" cy="669925"/>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923114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80"/>
        <p:cNvGrpSpPr/>
        <p:nvPr/>
      </p:nvGrpSpPr>
      <p:grpSpPr>
        <a:xfrm>
          <a:off x="0" y="0"/>
          <a:ext cx="0" cy="0"/>
          <a:chOff x="0" y="0"/>
          <a:chExt cx="0" cy="0"/>
        </a:xfrm>
      </p:grpSpPr>
      <p:sp>
        <p:nvSpPr>
          <p:cNvPr id="81" name="Google Shape;81;p65"/>
          <p:cNvSpPr txBox="1">
            <a:spLocks noGrp="1"/>
          </p:cNvSpPr>
          <p:nvPr>
            <p:ph type="title"/>
          </p:nvPr>
        </p:nvSpPr>
        <p:spPr>
          <a:xfrm>
            <a:off x="4722812" y="1447800"/>
            <a:ext cx="6019800" cy="11430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1"/>
              </a:buClr>
              <a:buSzPts val="2800"/>
              <a:buFont typeface="Century Gothic"/>
              <a:buNone/>
              <a:defRPr sz="28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65"/>
          <p:cNvSpPr>
            <a:spLocks noGrp="1"/>
          </p:cNvSpPr>
          <p:nvPr>
            <p:ph type="pic" idx="2"/>
          </p:nvPr>
        </p:nvSpPr>
        <p:spPr>
          <a:xfrm>
            <a:off x="989012" y="914400"/>
            <a:ext cx="3280974" cy="4572000"/>
          </a:xfrm>
          <a:prstGeom prst="snip2DiagRect">
            <a:avLst>
              <a:gd name="adj1" fmla="val 10815"/>
              <a:gd name="adj2" fmla="val 0"/>
            </a:avLst>
          </a:prstGeom>
          <a:noFill/>
          <a:ln w="15875" cap="flat" cmpd="sng">
            <a:solidFill>
              <a:schemeClr val="lt1">
                <a:alpha val="40000"/>
              </a:schemeClr>
            </a:solidFill>
            <a:prstDash val="solid"/>
            <a:round/>
            <a:headEnd type="none" w="sm" len="sm"/>
            <a:tailEnd type="none" w="sm" len="sm"/>
          </a:ln>
        </p:spPr>
      </p:sp>
      <p:sp>
        <p:nvSpPr>
          <p:cNvPr id="83" name="Google Shape;83;p65"/>
          <p:cNvSpPr txBox="1">
            <a:spLocks noGrp="1"/>
          </p:cNvSpPr>
          <p:nvPr>
            <p:ph type="body" idx="1"/>
          </p:nvPr>
        </p:nvSpPr>
        <p:spPr>
          <a:xfrm>
            <a:off x="4722812" y="2777066"/>
            <a:ext cx="6021388" cy="204893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360"/>
              </a:spcBef>
              <a:spcAft>
                <a:spcPts val="0"/>
              </a:spcAft>
              <a:buSzPts val="1440"/>
              <a:buNone/>
              <a:defRPr sz="1800"/>
            </a:lvl1pPr>
            <a:lvl2pPr marL="914400" lvl="1" indent="-228600" algn="l">
              <a:lnSpc>
                <a:spcPct val="100000"/>
              </a:lnSpc>
              <a:spcBef>
                <a:spcPts val="600"/>
              </a:spcBef>
              <a:spcAft>
                <a:spcPts val="0"/>
              </a:spcAft>
              <a:buSzPts val="960"/>
              <a:buNone/>
              <a:defRPr sz="1200"/>
            </a:lvl2pPr>
            <a:lvl3pPr marL="1371600" lvl="2" indent="-228600" algn="l">
              <a:lnSpc>
                <a:spcPct val="100000"/>
              </a:lnSpc>
              <a:spcBef>
                <a:spcPts val="600"/>
              </a:spcBef>
              <a:spcAft>
                <a:spcPts val="0"/>
              </a:spcAft>
              <a:buSzPts val="800"/>
              <a:buNone/>
              <a:defRPr sz="1000"/>
            </a:lvl3pPr>
            <a:lvl4pPr marL="1828800" lvl="3" indent="-228600" algn="l">
              <a:lnSpc>
                <a:spcPct val="100000"/>
              </a:lnSpc>
              <a:spcBef>
                <a:spcPts val="600"/>
              </a:spcBef>
              <a:spcAft>
                <a:spcPts val="0"/>
              </a:spcAft>
              <a:buSzPts val="720"/>
              <a:buNone/>
              <a:defRPr sz="900"/>
            </a:lvl4pPr>
            <a:lvl5pPr marL="2286000" lvl="4" indent="-228600" algn="l">
              <a:lnSpc>
                <a:spcPct val="100000"/>
              </a:lnSpc>
              <a:spcBef>
                <a:spcPts val="600"/>
              </a:spcBef>
              <a:spcAft>
                <a:spcPts val="0"/>
              </a:spcAft>
              <a:buSzPts val="720"/>
              <a:buNone/>
              <a:defRPr sz="900"/>
            </a:lvl5pPr>
            <a:lvl6pPr marL="2743200" lvl="5" indent="-228600" algn="l">
              <a:lnSpc>
                <a:spcPct val="100000"/>
              </a:lnSpc>
              <a:spcBef>
                <a:spcPts val="600"/>
              </a:spcBef>
              <a:spcAft>
                <a:spcPts val="0"/>
              </a:spcAft>
              <a:buSzPts val="720"/>
              <a:buNone/>
              <a:defRPr sz="900"/>
            </a:lvl6pPr>
            <a:lvl7pPr marL="3200400" lvl="6" indent="-228600" algn="l">
              <a:lnSpc>
                <a:spcPct val="100000"/>
              </a:lnSpc>
              <a:spcBef>
                <a:spcPts val="600"/>
              </a:spcBef>
              <a:spcAft>
                <a:spcPts val="0"/>
              </a:spcAft>
              <a:buSzPts val="720"/>
              <a:buNone/>
              <a:defRPr sz="900"/>
            </a:lvl7pPr>
            <a:lvl8pPr marL="3657600" lvl="7" indent="-228600" algn="l">
              <a:lnSpc>
                <a:spcPct val="100000"/>
              </a:lnSpc>
              <a:spcBef>
                <a:spcPts val="600"/>
              </a:spcBef>
              <a:spcAft>
                <a:spcPts val="0"/>
              </a:spcAft>
              <a:buSzPts val="720"/>
              <a:buNone/>
              <a:defRPr sz="900"/>
            </a:lvl8pPr>
            <a:lvl9pPr marL="4114800" lvl="8" indent="-228600" algn="l">
              <a:lnSpc>
                <a:spcPct val="100000"/>
              </a:lnSpc>
              <a:spcBef>
                <a:spcPts val="600"/>
              </a:spcBef>
              <a:spcAft>
                <a:spcPts val="600"/>
              </a:spcAft>
              <a:buSzPts val="720"/>
              <a:buNone/>
              <a:defRPr sz="900"/>
            </a:lvl9pPr>
          </a:lstStyle>
          <a:p>
            <a:endParaRPr/>
          </a:p>
        </p:txBody>
      </p:sp>
      <p:sp>
        <p:nvSpPr>
          <p:cNvPr id="84" name="Google Shape;84;p65"/>
          <p:cNvSpPr txBox="1">
            <a:spLocks noGrp="1"/>
          </p:cNvSpPr>
          <p:nvPr>
            <p:ph type="dt" idx="10"/>
          </p:nvPr>
        </p:nvSpPr>
        <p:spPr>
          <a:xfrm>
            <a:off x="9904412" y="6172200"/>
            <a:ext cx="1600200" cy="365125"/>
          </a:xfrm>
          <a:prstGeom prst="rect">
            <a:avLst/>
          </a:prstGeom>
          <a:noFill/>
          <a:ln>
            <a:noFill/>
          </a:ln>
        </p:spPr>
        <p:txBody>
          <a:bodyPr spcFirstLastPara="1" wrap="square" lIns="91425" tIns="45700" rIns="91425" bIns="45700" anchor="t"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65"/>
          <p:cNvSpPr txBox="1">
            <a:spLocks noGrp="1"/>
          </p:cNvSpPr>
          <p:nvPr>
            <p:ph type="ftr" idx="11"/>
          </p:nvPr>
        </p:nvSpPr>
        <p:spPr>
          <a:xfrm>
            <a:off x="684212" y="6172200"/>
            <a:ext cx="7543800" cy="36512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65"/>
          <p:cNvSpPr txBox="1">
            <a:spLocks noGrp="1"/>
          </p:cNvSpPr>
          <p:nvPr>
            <p:ph type="sldNum" idx="12"/>
          </p:nvPr>
        </p:nvSpPr>
        <p:spPr>
          <a:xfrm>
            <a:off x="10363200" y="5578475"/>
            <a:ext cx="1142245" cy="669925"/>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944406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Panoramic Picture with Caption">
  <p:cSld name="Panoramic Picture with Caption">
    <p:spTree>
      <p:nvGrpSpPr>
        <p:cNvPr id="1" name="Shape 87"/>
        <p:cNvGrpSpPr/>
        <p:nvPr/>
      </p:nvGrpSpPr>
      <p:grpSpPr>
        <a:xfrm>
          <a:off x="0" y="0"/>
          <a:ext cx="0" cy="0"/>
          <a:chOff x="0" y="0"/>
          <a:chExt cx="0" cy="0"/>
        </a:xfrm>
      </p:grpSpPr>
      <p:sp>
        <p:nvSpPr>
          <p:cNvPr id="88" name="Google Shape;88;p66"/>
          <p:cNvSpPr txBox="1">
            <a:spLocks noGrp="1"/>
          </p:cNvSpPr>
          <p:nvPr>
            <p:ph type="title"/>
          </p:nvPr>
        </p:nvSpPr>
        <p:spPr>
          <a:xfrm>
            <a:off x="684212" y="4487332"/>
            <a:ext cx="8534400" cy="1507067"/>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66"/>
          <p:cNvSpPr>
            <a:spLocks noGrp="1"/>
          </p:cNvSpPr>
          <p:nvPr>
            <p:ph type="pic" idx="2"/>
          </p:nvPr>
        </p:nvSpPr>
        <p:spPr>
          <a:xfrm>
            <a:off x="685800" y="533400"/>
            <a:ext cx="10818812" cy="3124200"/>
          </a:xfrm>
          <a:prstGeom prst="snip2DiagRect">
            <a:avLst>
              <a:gd name="adj1" fmla="val 10815"/>
              <a:gd name="adj2" fmla="val 0"/>
            </a:avLst>
          </a:prstGeom>
          <a:noFill/>
          <a:ln w="15875" cap="flat" cmpd="sng">
            <a:solidFill>
              <a:schemeClr val="lt1">
                <a:alpha val="40000"/>
              </a:schemeClr>
            </a:solidFill>
            <a:prstDash val="solid"/>
            <a:round/>
            <a:headEnd type="none" w="sm" len="sm"/>
            <a:tailEnd type="none" w="sm" len="sm"/>
          </a:ln>
        </p:spPr>
      </p:sp>
      <p:sp>
        <p:nvSpPr>
          <p:cNvPr id="90" name="Google Shape;90;p66"/>
          <p:cNvSpPr txBox="1">
            <a:spLocks noGrp="1"/>
          </p:cNvSpPr>
          <p:nvPr>
            <p:ph type="body" idx="1"/>
          </p:nvPr>
        </p:nvSpPr>
        <p:spPr>
          <a:xfrm>
            <a:off x="914402" y="3843867"/>
            <a:ext cx="8304210" cy="4572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320"/>
              </a:spcBef>
              <a:spcAft>
                <a:spcPts val="0"/>
              </a:spcAft>
              <a:buSzPts val="1280"/>
              <a:buFont typeface="Century Gothic"/>
              <a:buNone/>
              <a:defRPr sz="1600"/>
            </a:lvl1pPr>
            <a:lvl2pPr marL="914400" lvl="1" indent="-228600" algn="l">
              <a:lnSpc>
                <a:spcPct val="100000"/>
              </a:lnSpc>
              <a:spcBef>
                <a:spcPts val="600"/>
              </a:spcBef>
              <a:spcAft>
                <a:spcPts val="0"/>
              </a:spcAft>
              <a:buSzPts val="1440"/>
              <a:buFont typeface="Century Gothic"/>
              <a:buNone/>
              <a:defRPr/>
            </a:lvl2pPr>
            <a:lvl3pPr marL="1371600" lvl="2" indent="-228600" algn="l">
              <a:lnSpc>
                <a:spcPct val="100000"/>
              </a:lnSpc>
              <a:spcBef>
                <a:spcPts val="600"/>
              </a:spcBef>
              <a:spcAft>
                <a:spcPts val="0"/>
              </a:spcAft>
              <a:buSzPts val="1280"/>
              <a:buFont typeface="Century Gothic"/>
              <a:buNone/>
              <a:defRPr/>
            </a:lvl3pPr>
            <a:lvl4pPr marL="1828800" lvl="3" indent="-228600" algn="l">
              <a:lnSpc>
                <a:spcPct val="100000"/>
              </a:lnSpc>
              <a:spcBef>
                <a:spcPts val="600"/>
              </a:spcBef>
              <a:spcAft>
                <a:spcPts val="0"/>
              </a:spcAft>
              <a:buSzPts val="1120"/>
              <a:buFont typeface="Century Gothic"/>
              <a:buNone/>
              <a:defRPr/>
            </a:lvl4pPr>
            <a:lvl5pPr marL="2286000" lvl="4" indent="-228600" algn="l">
              <a:lnSpc>
                <a:spcPct val="100000"/>
              </a:lnSpc>
              <a:spcBef>
                <a:spcPts val="600"/>
              </a:spcBef>
              <a:spcAft>
                <a:spcPts val="0"/>
              </a:spcAft>
              <a:buSzPts val="1120"/>
              <a:buFont typeface="Century Gothic"/>
              <a:buNone/>
              <a:defRPr/>
            </a:lvl5pPr>
            <a:lvl6pPr marL="2743200" lvl="5" indent="-320039" algn="l">
              <a:lnSpc>
                <a:spcPct val="100000"/>
              </a:lnSpc>
              <a:spcBef>
                <a:spcPts val="600"/>
              </a:spcBef>
              <a:spcAft>
                <a:spcPts val="0"/>
              </a:spcAft>
              <a:buSzPts val="1440"/>
              <a:buChar char="▶"/>
              <a:defRPr/>
            </a:lvl6pPr>
            <a:lvl7pPr marL="3200400" lvl="6" indent="-320039" algn="l">
              <a:lnSpc>
                <a:spcPct val="100000"/>
              </a:lnSpc>
              <a:spcBef>
                <a:spcPts val="600"/>
              </a:spcBef>
              <a:spcAft>
                <a:spcPts val="0"/>
              </a:spcAft>
              <a:buSzPts val="1440"/>
              <a:buChar char="▶"/>
              <a:defRPr/>
            </a:lvl7pPr>
            <a:lvl8pPr marL="3657600" lvl="7" indent="-320040" algn="l">
              <a:lnSpc>
                <a:spcPct val="100000"/>
              </a:lnSpc>
              <a:spcBef>
                <a:spcPts val="600"/>
              </a:spcBef>
              <a:spcAft>
                <a:spcPts val="0"/>
              </a:spcAft>
              <a:buSzPts val="1440"/>
              <a:buChar char="▶"/>
              <a:defRPr/>
            </a:lvl8pPr>
            <a:lvl9pPr marL="4114800" lvl="8" indent="-320040" algn="l">
              <a:lnSpc>
                <a:spcPct val="100000"/>
              </a:lnSpc>
              <a:spcBef>
                <a:spcPts val="600"/>
              </a:spcBef>
              <a:spcAft>
                <a:spcPts val="600"/>
              </a:spcAft>
              <a:buSzPts val="1440"/>
              <a:buChar char="▶"/>
              <a:defRPr/>
            </a:lvl9pPr>
          </a:lstStyle>
          <a:p>
            <a:endParaRPr/>
          </a:p>
        </p:txBody>
      </p:sp>
      <p:sp>
        <p:nvSpPr>
          <p:cNvPr id="91" name="Google Shape;91;p66"/>
          <p:cNvSpPr txBox="1">
            <a:spLocks noGrp="1"/>
          </p:cNvSpPr>
          <p:nvPr>
            <p:ph type="dt" idx="10"/>
          </p:nvPr>
        </p:nvSpPr>
        <p:spPr>
          <a:xfrm>
            <a:off x="9904412" y="6172200"/>
            <a:ext cx="1600200" cy="365125"/>
          </a:xfrm>
          <a:prstGeom prst="rect">
            <a:avLst/>
          </a:prstGeom>
          <a:noFill/>
          <a:ln>
            <a:noFill/>
          </a:ln>
        </p:spPr>
        <p:txBody>
          <a:bodyPr spcFirstLastPara="1" wrap="square" lIns="91425" tIns="45700" rIns="91425" bIns="45700" anchor="t"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66"/>
          <p:cNvSpPr txBox="1">
            <a:spLocks noGrp="1"/>
          </p:cNvSpPr>
          <p:nvPr>
            <p:ph type="ftr" idx="11"/>
          </p:nvPr>
        </p:nvSpPr>
        <p:spPr>
          <a:xfrm>
            <a:off x="684212" y="6172200"/>
            <a:ext cx="7543800" cy="36512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66"/>
          <p:cNvSpPr txBox="1">
            <a:spLocks noGrp="1"/>
          </p:cNvSpPr>
          <p:nvPr>
            <p:ph type="sldNum" idx="12"/>
          </p:nvPr>
        </p:nvSpPr>
        <p:spPr>
          <a:xfrm>
            <a:off x="10363200" y="5578475"/>
            <a:ext cx="1142245" cy="669925"/>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784044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951B9C8-13B6-4496-A39F-D71D04DD6A6F}" type="datetimeFigureOut">
              <a:rPr lang="en-US" smtClean="0"/>
              <a:t>4/25/2024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626961-994C-4D51-A743-941173A694C2}" type="slidenum">
              <a:rPr lang="en-US" smtClean="0"/>
              <a:t>‹#›</a:t>
            </a:fld>
            <a:endParaRPr lang="en-US"/>
          </a:p>
        </p:txBody>
      </p:sp>
    </p:spTree>
    <p:extLst>
      <p:ext uri="{BB962C8B-B14F-4D97-AF65-F5344CB8AC3E}">
        <p14:creationId xmlns:p14="http://schemas.microsoft.com/office/powerpoint/2010/main" val="15618725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94"/>
        <p:cNvGrpSpPr/>
        <p:nvPr/>
      </p:nvGrpSpPr>
      <p:grpSpPr>
        <a:xfrm>
          <a:off x="0" y="0"/>
          <a:ext cx="0" cy="0"/>
          <a:chOff x="0" y="0"/>
          <a:chExt cx="0" cy="0"/>
        </a:xfrm>
      </p:grpSpPr>
      <p:sp>
        <p:nvSpPr>
          <p:cNvPr id="95" name="Google Shape;95;p67"/>
          <p:cNvSpPr txBox="1">
            <a:spLocks noGrp="1"/>
          </p:cNvSpPr>
          <p:nvPr>
            <p:ph type="title"/>
          </p:nvPr>
        </p:nvSpPr>
        <p:spPr>
          <a:xfrm>
            <a:off x="684213" y="685800"/>
            <a:ext cx="10058400" cy="27432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lt1"/>
              </a:buClr>
              <a:buSzPts val="3200"/>
              <a:buFont typeface="Century Gothic"/>
              <a:buNone/>
              <a:defRPr sz="3200" b="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p67"/>
          <p:cNvSpPr txBox="1">
            <a:spLocks noGrp="1"/>
          </p:cNvSpPr>
          <p:nvPr>
            <p:ph type="body" idx="1"/>
          </p:nvPr>
        </p:nvSpPr>
        <p:spPr>
          <a:xfrm>
            <a:off x="684212" y="4114800"/>
            <a:ext cx="8535988" cy="1879600"/>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400"/>
              </a:spcBef>
              <a:spcAft>
                <a:spcPts val="0"/>
              </a:spcAft>
              <a:buSzPts val="1600"/>
              <a:buNone/>
              <a:defRPr sz="2000">
                <a:solidFill>
                  <a:srgbClr val="0F486F"/>
                </a:solidFill>
              </a:defRPr>
            </a:lvl1pPr>
            <a:lvl2pPr marL="914400" lvl="1" indent="-228600" algn="l">
              <a:lnSpc>
                <a:spcPct val="100000"/>
              </a:lnSpc>
              <a:spcBef>
                <a:spcPts val="600"/>
              </a:spcBef>
              <a:spcAft>
                <a:spcPts val="0"/>
              </a:spcAft>
              <a:buSzPts val="1440"/>
              <a:buNone/>
              <a:defRPr sz="1800">
                <a:solidFill>
                  <a:schemeClr val="lt1"/>
                </a:solidFill>
              </a:defRPr>
            </a:lvl2pPr>
            <a:lvl3pPr marL="1371600" lvl="2" indent="-228600" algn="l">
              <a:lnSpc>
                <a:spcPct val="100000"/>
              </a:lnSpc>
              <a:spcBef>
                <a:spcPts val="600"/>
              </a:spcBef>
              <a:spcAft>
                <a:spcPts val="0"/>
              </a:spcAft>
              <a:buSzPts val="1280"/>
              <a:buNone/>
              <a:defRPr sz="1600">
                <a:solidFill>
                  <a:schemeClr val="lt1"/>
                </a:solidFill>
              </a:defRPr>
            </a:lvl3pPr>
            <a:lvl4pPr marL="1828800" lvl="3" indent="-228600" algn="l">
              <a:lnSpc>
                <a:spcPct val="100000"/>
              </a:lnSpc>
              <a:spcBef>
                <a:spcPts val="600"/>
              </a:spcBef>
              <a:spcAft>
                <a:spcPts val="0"/>
              </a:spcAft>
              <a:buSzPts val="1120"/>
              <a:buNone/>
              <a:defRPr sz="1400">
                <a:solidFill>
                  <a:schemeClr val="lt1"/>
                </a:solidFill>
              </a:defRPr>
            </a:lvl4pPr>
            <a:lvl5pPr marL="2286000" lvl="4" indent="-228600" algn="l">
              <a:lnSpc>
                <a:spcPct val="100000"/>
              </a:lnSpc>
              <a:spcBef>
                <a:spcPts val="600"/>
              </a:spcBef>
              <a:spcAft>
                <a:spcPts val="0"/>
              </a:spcAft>
              <a:buSzPts val="1120"/>
              <a:buNone/>
              <a:defRPr sz="1400">
                <a:solidFill>
                  <a:schemeClr val="lt1"/>
                </a:solidFill>
              </a:defRPr>
            </a:lvl5pPr>
            <a:lvl6pPr marL="2743200" lvl="5" indent="-228600" algn="l">
              <a:lnSpc>
                <a:spcPct val="100000"/>
              </a:lnSpc>
              <a:spcBef>
                <a:spcPts val="600"/>
              </a:spcBef>
              <a:spcAft>
                <a:spcPts val="0"/>
              </a:spcAft>
              <a:buSzPts val="1120"/>
              <a:buNone/>
              <a:defRPr sz="1400">
                <a:solidFill>
                  <a:schemeClr val="lt1"/>
                </a:solidFill>
              </a:defRPr>
            </a:lvl6pPr>
            <a:lvl7pPr marL="3200400" lvl="6" indent="-228600" algn="l">
              <a:lnSpc>
                <a:spcPct val="100000"/>
              </a:lnSpc>
              <a:spcBef>
                <a:spcPts val="600"/>
              </a:spcBef>
              <a:spcAft>
                <a:spcPts val="0"/>
              </a:spcAft>
              <a:buSzPts val="1120"/>
              <a:buNone/>
              <a:defRPr sz="1400">
                <a:solidFill>
                  <a:schemeClr val="lt1"/>
                </a:solidFill>
              </a:defRPr>
            </a:lvl7pPr>
            <a:lvl8pPr marL="3657600" lvl="7" indent="-228600" algn="l">
              <a:lnSpc>
                <a:spcPct val="100000"/>
              </a:lnSpc>
              <a:spcBef>
                <a:spcPts val="600"/>
              </a:spcBef>
              <a:spcAft>
                <a:spcPts val="0"/>
              </a:spcAft>
              <a:buSzPts val="1120"/>
              <a:buNone/>
              <a:defRPr sz="1400">
                <a:solidFill>
                  <a:schemeClr val="lt1"/>
                </a:solidFill>
              </a:defRPr>
            </a:lvl8pPr>
            <a:lvl9pPr marL="4114800" lvl="8" indent="-228600" algn="l">
              <a:lnSpc>
                <a:spcPct val="100000"/>
              </a:lnSpc>
              <a:spcBef>
                <a:spcPts val="600"/>
              </a:spcBef>
              <a:spcAft>
                <a:spcPts val="600"/>
              </a:spcAft>
              <a:buSzPts val="1120"/>
              <a:buNone/>
              <a:defRPr sz="1400">
                <a:solidFill>
                  <a:schemeClr val="lt1"/>
                </a:solidFill>
              </a:defRPr>
            </a:lvl9pPr>
          </a:lstStyle>
          <a:p>
            <a:endParaRPr/>
          </a:p>
        </p:txBody>
      </p:sp>
      <p:sp>
        <p:nvSpPr>
          <p:cNvPr id="97" name="Google Shape;97;p67"/>
          <p:cNvSpPr txBox="1">
            <a:spLocks noGrp="1"/>
          </p:cNvSpPr>
          <p:nvPr>
            <p:ph type="dt" idx="10"/>
          </p:nvPr>
        </p:nvSpPr>
        <p:spPr>
          <a:xfrm>
            <a:off x="9904412" y="6172200"/>
            <a:ext cx="1600200" cy="365125"/>
          </a:xfrm>
          <a:prstGeom prst="rect">
            <a:avLst/>
          </a:prstGeom>
          <a:noFill/>
          <a:ln>
            <a:noFill/>
          </a:ln>
        </p:spPr>
        <p:txBody>
          <a:bodyPr spcFirstLastPara="1" wrap="square" lIns="91425" tIns="45700" rIns="91425" bIns="45700" anchor="t"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67"/>
          <p:cNvSpPr txBox="1">
            <a:spLocks noGrp="1"/>
          </p:cNvSpPr>
          <p:nvPr>
            <p:ph type="ftr" idx="11"/>
          </p:nvPr>
        </p:nvSpPr>
        <p:spPr>
          <a:xfrm>
            <a:off x="684212" y="6172200"/>
            <a:ext cx="7543800" cy="36512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 name="Google Shape;99;p67"/>
          <p:cNvSpPr txBox="1">
            <a:spLocks noGrp="1"/>
          </p:cNvSpPr>
          <p:nvPr>
            <p:ph type="sldNum" idx="12"/>
          </p:nvPr>
        </p:nvSpPr>
        <p:spPr>
          <a:xfrm>
            <a:off x="10363200" y="5578475"/>
            <a:ext cx="1142245" cy="669925"/>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602166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100"/>
        <p:cNvGrpSpPr/>
        <p:nvPr/>
      </p:nvGrpSpPr>
      <p:grpSpPr>
        <a:xfrm>
          <a:off x="0" y="0"/>
          <a:ext cx="0" cy="0"/>
          <a:chOff x="0" y="0"/>
          <a:chExt cx="0" cy="0"/>
        </a:xfrm>
      </p:grpSpPr>
      <p:sp>
        <p:nvSpPr>
          <p:cNvPr id="101" name="Google Shape;101;p68"/>
          <p:cNvSpPr txBox="1">
            <a:spLocks noGrp="1"/>
          </p:cNvSpPr>
          <p:nvPr>
            <p:ph type="title"/>
          </p:nvPr>
        </p:nvSpPr>
        <p:spPr>
          <a:xfrm>
            <a:off x="1141411" y="685800"/>
            <a:ext cx="9144001" cy="27432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lt1"/>
              </a:buClr>
              <a:buSzPts val="3200"/>
              <a:buFont typeface="Century Gothic"/>
              <a:buNone/>
              <a:defRPr sz="3200" b="0" cap="none">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p68"/>
          <p:cNvSpPr txBox="1">
            <a:spLocks noGrp="1"/>
          </p:cNvSpPr>
          <p:nvPr>
            <p:ph type="body" idx="1"/>
          </p:nvPr>
        </p:nvSpPr>
        <p:spPr>
          <a:xfrm>
            <a:off x="1446212" y="3429000"/>
            <a:ext cx="8534400" cy="381000"/>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400"/>
              </a:spcBef>
              <a:spcAft>
                <a:spcPts val="0"/>
              </a:spcAft>
              <a:buSzPts val="1600"/>
              <a:buFont typeface="Century Gothic"/>
              <a:buNone/>
              <a:defRPr/>
            </a:lvl1pPr>
            <a:lvl2pPr marL="914400" lvl="1" indent="-228600" algn="l">
              <a:lnSpc>
                <a:spcPct val="100000"/>
              </a:lnSpc>
              <a:spcBef>
                <a:spcPts val="600"/>
              </a:spcBef>
              <a:spcAft>
                <a:spcPts val="0"/>
              </a:spcAft>
              <a:buSzPts val="1440"/>
              <a:buFont typeface="Century Gothic"/>
              <a:buNone/>
              <a:defRPr/>
            </a:lvl2pPr>
            <a:lvl3pPr marL="1371600" lvl="2" indent="-228600" algn="l">
              <a:lnSpc>
                <a:spcPct val="100000"/>
              </a:lnSpc>
              <a:spcBef>
                <a:spcPts val="600"/>
              </a:spcBef>
              <a:spcAft>
                <a:spcPts val="0"/>
              </a:spcAft>
              <a:buSzPts val="1280"/>
              <a:buFont typeface="Century Gothic"/>
              <a:buNone/>
              <a:defRPr/>
            </a:lvl3pPr>
            <a:lvl4pPr marL="1828800" lvl="3" indent="-228600" algn="l">
              <a:lnSpc>
                <a:spcPct val="100000"/>
              </a:lnSpc>
              <a:spcBef>
                <a:spcPts val="600"/>
              </a:spcBef>
              <a:spcAft>
                <a:spcPts val="0"/>
              </a:spcAft>
              <a:buSzPts val="1120"/>
              <a:buFont typeface="Century Gothic"/>
              <a:buNone/>
              <a:defRPr/>
            </a:lvl4pPr>
            <a:lvl5pPr marL="2286000" lvl="4" indent="-228600" algn="l">
              <a:lnSpc>
                <a:spcPct val="100000"/>
              </a:lnSpc>
              <a:spcBef>
                <a:spcPts val="600"/>
              </a:spcBef>
              <a:spcAft>
                <a:spcPts val="0"/>
              </a:spcAft>
              <a:buSzPts val="1120"/>
              <a:buFont typeface="Century Gothic"/>
              <a:buNone/>
              <a:defRPr/>
            </a:lvl5pPr>
            <a:lvl6pPr marL="2743200" lvl="5" indent="-320039" algn="l">
              <a:lnSpc>
                <a:spcPct val="100000"/>
              </a:lnSpc>
              <a:spcBef>
                <a:spcPts val="600"/>
              </a:spcBef>
              <a:spcAft>
                <a:spcPts val="0"/>
              </a:spcAft>
              <a:buSzPts val="1440"/>
              <a:buChar char="▶"/>
              <a:defRPr/>
            </a:lvl6pPr>
            <a:lvl7pPr marL="3200400" lvl="6" indent="-320039" algn="l">
              <a:lnSpc>
                <a:spcPct val="100000"/>
              </a:lnSpc>
              <a:spcBef>
                <a:spcPts val="600"/>
              </a:spcBef>
              <a:spcAft>
                <a:spcPts val="0"/>
              </a:spcAft>
              <a:buSzPts val="1440"/>
              <a:buChar char="▶"/>
              <a:defRPr/>
            </a:lvl7pPr>
            <a:lvl8pPr marL="3657600" lvl="7" indent="-320040" algn="l">
              <a:lnSpc>
                <a:spcPct val="100000"/>
              </a:lnSpc>
              <a:spcBef>
                <a:spcPts val="600"/>
              </a:spcBef>
              <a:spcAft>
                <a:spcPts val="0"/>
              </a:spcAft>
              <a:buSzPts val="1440"/>
              <a:buChar char="▶"/>
              <a:defRPr/>
            </a:lvl8pPr>
            <a:lvl9pPr marL="4114800" lvl="8" indent="-320040" algn="l">
              <a:lnSpc>
                <a:spcPct val="100000"/>
              </a:lnSpc>
              <a:spcBef>
                <a:spcPts val="600"/>
              </a:spcBef>
              <a:spcAft>
                <a:spcPts val="600"/>
              </a:spcAft>
              <a:buSzPts val="1440"/>
              <a:buChar char="▶"/>
              <a:defRPr/>
            </a:lvl9pPr>
          </a:lstStyle>
          <a:p>
            <a:endParaRPr/>
          </a:p>
        </p:txBody>
      </p:sp>
      <p:sp>
        <p:nvSpPr>
          <p:cNvPr id="103" name="Google Shape;103;p68"/>
          <p:cNvSpPr txBox="1">
            <a:spLocks noGrp="1"/>
          </p:cNvSpPr>
          <p:nvPr>
            <p:ph type="body" idx="2"/>
          </p:nvPr>
        </p:nvSpPr>
        <p:spPr>
          <a:xfrm>
            <a:off x="684213" y="4301067"/>
            <a:ext cx="8534400" cy="1684865"/>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400"/>
              </a:spcBef>
              <a:spcAft>
                <a:spcPts val="0"/>
              </a:spcAft>
              <a:buSzPts val="1600"/>
              <a:buNone/>
              <a:defRPr sz="2000">
                <a:solidFill>
                  <a:srgbClr val="0F486F"/>
                </a:solidFill>
              </a:defRPr>
            </a:lvl1pPr>
            <a:lvl2pPr marL="914400" lvl="1" indent="-228600" algn="l">
              <a:lnSpc>
                <a:spcPct val="100000"/>
              </a:lnSpc>
              <a:spcBef>
                <a:spcPts val="600"/>
              </a:spcBef>
              <a:spcAft>
                <a:spcPts val="0"/>
              </a:spcAft>
              <a:buSzPts val="1440"/>
              <a:buNone/>
              <a:defRPr sz="1800">
                <a:solidFill>
                  <a:schemeClr val="lt1"/>
                </a:solidFill>
              </a:defRPr>
            </a:lvl2pPr>
            <a:lvl3pPr marL="1371600" lvl="2" indent="-228600" algn="l">
              <a:lnSpc>
                <a:spcPct val="100000"/>
              </a:lnSpc>
              <a:spcBef>
                <a:spcPts val="600"/>
              </a:spcBef>
              <a:spcAft>
                <a:spcPts val="0"/>
              </a:spcAft>
              <a:buSzPts val="1280"/>
              <a:buNone/>
              <a:defRPr sz="1600">
                <a:solidFill>
                  <a:schemeClr val="lt1"/>
                </a:solidFill>
              </a:defRPr>
            </a:lvl3pPr>
            <a:lvl4pPr marL="1828800" lvl="3" indent="-228600" algn="l">
              <a:lnSpc>
                <a:spcPct val="100000"/>
              </a:lnSpc>
              <a:spcBef>
                <a:spcPts val="600"/>
              </a:spcBef>
              <a:spcAft>
                <a:spcPts val="0"/>
              </a:spcAft>
              <a:buSzPts val="1120"/>
              <a:buNone/>
              <a:defRPr sz="1400">
                <a:solidFill>
                  <a:schemeClr val="lt1"/>
                </a:solidFill>
              </a:defRPr>
            </a:lvl4pPr>
            <a:lvl5pPr marL="2286000" lvl="4" indent="-228600" algn="l">
              <a:lnSpc>
                <a:spcPct val="100000"/>
              </a:lnSpc>
              <a:spcBef>
                <a:spcPts val="600"/>
              </a:spcBef>
              <a:spcAft>
                <a:spcPts val="0"/>
              </a:spcAft>
              <a:buSzPts val="1120"/>
              <a:buNone/>
              <a:defRPr sz="1400">
                <a:solidFill>
                  <a:schemeClr val="lt1"/>
                </a:solidFill>
              </a:defRPr>
            </a:lvl5pPr>
            <a:lvl6pPr marL="2743200" lvl="5" indent="-228600" algn="l">
              <a:lnSpc>
                <a:spcPct val="100000"/>
              </a:lnSpc>
              <a:spcBef>
                <a:spcPts val="600"/>
              </a:spcBef>
              <a:spcAft>
                <a:spcPts val="0"/>
              </a:spcAft>
              <a:buSzPts val="1120"/>
              <a:buNone/>
              <a:defRPr sz="1400">
                <a:solidFill>
                  <a:schemeClr val="lt1"/>
                </a:solidFill>
              </a:defRPr>
            </a:lvl6pPr>
            <a:lvl7pPr marL="3200400" lvl="6" indent="-228600" algn="l">
              <a:lnSpc>
                <a:spcPct val="100000"/>
              </a:lnSpc>
              <a:spcBef>
                <a:spcPts val="600"/>
              </a:spcBef>
              <a:spcAft>
                <a:spcPts val="0"/>
              </a:spcAft>
              <a:buSzPts val="1120"/>
              <a:buNone/>
              <a:defRPr sz="1400">
                <a:solidFill>
                  <a:schemeClr val="lt1"/>
                </a:solidFill>
              </a:defRPr>
            </a:lvl7pPr>
            <a:lvl8pPr marL="3657600" lvl="7" indent="-228600" algn="l">
              <a:lnSpc>
                <a:spcPct val="100000"/>
              </a:lnSpc>
              <a:spcBef>
                <a:spcPts val="600"/>
              </a:spcBef>
              <a:spcAft>
                <a:spcPts val="0"/>
              </a:spcAft>
              <a:buSzPts val="1120"/>
              <a:buNone/>
              <a:defRPr sz="1400">
                <a:solidFill>
                  <a:schemeClr val="lt1"/>
                </a:solidFill>
              </a:defRPr>
            </a:lvl8pPr>
            <a:lvl9pPr marL="4114800" lvl="8" indent="-228600" algn="l">
              <a:lnSpc>
                <a:spcPct val="100000"/>
              </a:lnSpc>
              <a:spcBef>
                <a:spcPts val="600"/>
              </a:spcBef>
              <a:spcAft>
                <a:spcPts val="600"/>
              </a:spcAft>
              <a:buSzPts val="1120"/>
              <a:buNone/>
              <a:defRPr sz="1400">
                <a:solidFill>
                  <a:schemeClr val="lt1"/>
                </a:solidFill>
              </a:defRPr>
            </a:lvl9pPr>
          </a:lstStyle>
          <a:p>
            <a:endParaRPr/>
          </a:p>
        </p:txBody>
      </p:sp>
      <p:sp>
        <p:nvSpPr>
          <p:cNvPr id="104" name="Google Shape;104;p68"/>
          <p:cNvSpPr txBox="1">
            <a:spLocks noGrp="1"/>
          </p:cNvSpPr>
          <p:nvPr>
            <p:ph type="dt" idx="10"/>
          </p:nvPr>
        </p:nvSpPr>
        <p:spPr>
          <a:xfrm>
            <a:off x="9904412" y="6172200"/>
            <a:ext cx="1600200" cy="365125"/>
          </a:xfrm>
          <a:prstGeom prst="rect">
            <a:avLst/>
          </a:prstGeom>
          <a:noFill/>
          <a:ln>
            <a:noFill/>
          </a:ln>
        </p:spPr>
        <p:txBody>
          <a:bodyPr spcFirstLastPara="1" wrap="square" lIns="91425" tIns="45700" rIns="91425" bIns="45700" anchor="t"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5" name="Google Shape;105;p68"/>
          <p:cNvSpPr txBox="1">
            <a:spLocks noGrp="1"/>
          </p:cNvSpPr>
          <p:nvPr>
            <p:ph type="ftr" idx="11"/>
          </p:nvPr>
        </p:nvSpPr>
        <p:spPr>
          <a:xfrm>
            <a:off x="684212" y="6172200"/>
            <a:ext cx="7543800" cy="36512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6" name="Google Shape;106;p68"/>
          <p:cNvSpPr txBox="1">
            <a:spLocks noGrp="1"/>
          </p:cNvSpPr>
          <p:nvPr>
            <p:ph type="sldNum" idx="12"/>
          </p:nvPr>
        </p:nvSpPr>
        <p:spPr>
          <a:xfrm>
            <a:off x="10363200" y="5578475"/>
            <a:ext cx="1142245" cy="669925"/>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
        <p:nvSpPr>
          <p:cNvPr id="107" name="Google Shape;107;p68"/>
          <p:cNvSpPr txBox="1"/>
          <p:nvPr/>
        </p:nvSpPr>
        <p:spPr>
          <a:xfrm>
            <a:off x="531812" y="812222"/>
            <a:ext cx="609600" cy="58477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8000"/>
              <a:buFont typeface="Arial"/>
              <a:buNone/>
            </a:pPr>
            <a:r>
              <a:rPr lang="en-US" sz="8000" b="0" i="0" u="none" strike="noStrike" cap="none">
                <a:solidFill>
                  <a:schemeClr val="lt1"/>
                </a:solidFill>
                <a:latin typeface="Century Gothic"/>
                <a:ea typeface="Century Gothic"/>
                <a:cs typeface="Century Gothic"/>
                <a:sym typeface="Century Gothic"/>
              </a:rPr>
              <a:t>“</a:t>
            </a:r>
            <a:endParaRPr sz="1400" b="0" i="0" u="none" strike="noStrike" cap="none">
              <a:solidFill>
                <a:srgbClr val="000000"/>
              </a:solidFill>
              <a:latin typeface="Arial"/>
              <a:ea typeface="Arial"/>
              <a:cs typeface="Arial"/>
              <a:sym typeface="Arial"/>
            </a:endParaRPr>
          </a:p>
        </p:txBody>
      </p:sp>
      <p:sp>
        <p:nvSpPr>
          <p:cNvPr id="108" name="Google Shape;108;p68"/>
          <p:cNvSpPr txBox="1"/>
          <p:nvPr/>
        </p:nvSpPr>
        <p:spPr>
          <a:xfrm>
            <a:off x="10285412" y="2768601"/>
            <a:ext cx="609600" cy="584776"/>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8000"/>
              <a:buFont typeface="Arial"/>
              <a:buNone/>
            </a:pPr>
            <a:r>
              <a:rPr lang="en-US" sz="8000" b="0" i="0" u="none" strike="noStrike" cap="none">
                <a:solidFill>
                  <a:schemeClr val="lt1"/>
                </a:solidFill>
                <a:latin typeface="Century Gothic"/>
                <a:ea typeface="Century Gothic"/>
                <a:cs typeface="Century Gothic"/>
                <a:sym typeface="Century Gothic"/>
              </a:rPr>
              <a:t>”</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2899887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109"/>
        <p:cNvGrpSpPr/>
        <p:nvPr/>
      </p:nvGrpSpPr>
      <p:grpSpPr>
        <a:xfrm>
          <a:off x="0" y="0"/>
          <a:ext cx="0" cy="0"/>
          <a:chOff x="0" y="0"/>
          <a:chExt cx="0" cy="0"/>
        </a:xfrm>
      </p:grpSpPr>
      <p:sp>
        <p:nvSpPr>
          <p:cNvPr id="110" name="Google Shape;110;p69"/>
          <p:cNvSpPr txBox="1">
            <a:spLocks noGrp="1"/>
          </p:cNvSpPr>
          <p:nvPr>
            <p:ph type="title"/>
          </p:nvPr>
        </p:nvSpPr>
        <p:spPr>
          <a:xfrm>
            <a:off x="684212" y="3429000"/>
            <a:ext cx="8534400" cy="16974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1"/>
              </a:buClr>
              <a:buSzPts val="3200"/>
              <a:buFont typeface="Century Gothic"/>
              <a:buNone/>
              <a:defRPr sz="3200" b="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1" name="Google Shape;111;p69"/>
          <p:cNvSpPr txBox="1">
            <a:spLocks noGrp="1"/>
          </p:cNvSpPr>
          <p:nvPr>
            <p:ph type="body" idx="1"/>
          </p:nvPr>
        </p:nvSpPr>
        <p:spPr>
          <a:xfrm>
            <a:off x="684211" y="5132981"/>
            <a:ext cx="8535990" cy="8604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400"/>
              </a:spcBef>
              <a:spcAft>
                <a:spcPts val="0"/>
              </a:spcAft>
              <a:buSzPts val="1600"/>
              <a:buNone/>
              <a:defRPr sz="2000">
                <a:solidFill>
                  <a:srgbClr val="0F486F"/>
                </a:solidFill>
              </a:defRPr>
            </a:lvl1pPr>
            <a:lvl2pPr marL="914400" lvl="1" indent="-228600" algn="l">
              <a:lnSpc>
                <a:spcPct val="100000"/>
              </a:lnSpc>
              <a:spcBef>
                <a:spcPts val="600"/>
              </a:spcBef>
              <a:spcAft>
                <a:spcPts val="0"/>
              </a:spcAft>
              <a:buSzPts val="1440"/>
              <a:buNone/>
              <a:defRPr sz="1800">
                <a:solidFill>
                  <a:schemeClr val="lt1"/>
                </a:solidFill>
              </a:defRPr>
            </a:lvl2pPr>
            <a:lvl3pPr marL="1371600" lvl="2" indent="-228600" algn="l">
              <a:lnSpc>
                <a:spcPct val="100000"/>
              </a:lnSpc>
              <a:spcBef>
                <a:spcPts val="600"/>
              </a:spcBef>
              <a:spcAft>
                <a:spcPts val="0"/>
              </a:spcAft>
              <a:buSzPts val="1280"/>
              <a:buNone/>
              <a:defRPr sz="1600">
                <a:solidFill>
                  <a:schemeClr val="lt1"/>
                </a:solidFill>
              </a:defRPr>
            </a:lvl3pPr>
            <a:lvl4pPr marL="1828800" lvl="3" indent="-228600" algn="l">
              <a:lnSpc>
                <a:spcPct val="100000"/>
              </a:lnSpc>
              <a:spcBef>
                <a:spcPts val="600"/>
              </a:spcBef>
              <a:spcAft>
                <a:spcPts val="0"/>
              </a:spcAft>
              <a:buSzPts val="1120"/>
              <a:buNone/>
              <a:defRPr sz="1400">
                <a:solidFill>
                  <a:schemeClr val="lt1"/>
                </a:solidFill>
              </a:defRPr>
            </a:lvl4pPr>
            <a:lvl5pPr marL="2286000" lvl="4" indent="-228600" algn="l">
              <a:lnSpc>
                <a:spcPct val="100000"/>
              </a:lnSpc>
              <a:spcBef>
                <a:spcPts val="600"/>
              </a:spcBef>
              <a:spcAft>
                <a:spcPts val="0"/>
              </a:spcAft>
              <a:buSzPts val="1120"/>
              <a:buNone/>
              <a:defRPr sz="1400">
                <a:solidFill>
                  <a:schemeClr val="lt1"/>
                </a:solidFill>
              </a:defRPr>
            </a:lvl5pPr>
            <a:lvl6pPr marL="2743200" lvl="5" indent="-228600" algn="l">
              <a:lnSpc>
                <a:spcPct val="100000"/>
              </a:lnSpc>
              <a:spcBef>
                <a:spcPts val="600"/>
              </a:spcBef>
              <a:spcAft>
                <a:spcPts val="0"/>
              </a:spcAft>
              <a:buSzPts val="1120"/>
              <a:buNone/>
              <a:defRPr sz="1400">
                <a:solidFill>
                  <a:schemeClr val="lt1"/>
                </a:solidFill>
              </a:defRPr>
            </a:lvl6pPr>
            <a:lvl7pPr marL="3200400" lvl="6" indent="-228600" algn="l">
              <a:lnSpc>
                <a:spcPct val="100000"/>
              </a:lnSpc>
              <a:spcBef>
                <a:spcPts val="600"/>
              </a:spcBef>
              <a:spcAft>
                <a:spcPts val="0"/>
              </a:spcAft>
              <a:buSzPts val="1120"/>
              <a:buNone/>
              <a:defRPr sz="1400">
                <a:solidFill>
                  <a:schemeClr val="lt1"/>
                </a:solidFill>
              </a:defRPr>
            </a:lvl7pPr>
            <a:lvl8pPr marL="3657600" lvl="7" indent="-228600" algn="l">
              <a:lnSpc>
                <a:spcPct val="100000"/>
              </a:lnSpc>
              <a:spcBef>
                <a:spcPts val="600"/>
              </a:spcBef>
              <a:spcAft>
                <a:spcPts val="0"/>
              </a:spcAft>
              <a:buSzPts val="1120"/>
              <a:buNone/>
              <a:defRPr sz="1400">
                <a:solidFill>
                  <a:schemeClr val="lt1"/>
                </a:solidFill>
              </a:defRPr>
            </a:lvl8pPr>
            <a:lvl9pPr marL="4114800" lvl="8" indent="-228600" algn="l">
              <a:lnSpc>
                <a:spcPct val="100000"/>
              </a:lnSpc>
              <a:spcBef>
                <a:spcPts val="600"/>
              </a:spcBef>
              <a:spcAft>
                <a:spcPts val="600"/>
              </a:spcAft>
              <a:buSzPts val="1120"/>
              <a:buNone/>
              <a:defRPr sz="1400">
                <a:solidFill>
                  <a:schemeClr val="lt1"/>
                </a:solidFill>
              </a:defRPr>
            </a:lvl9pPr>
          </a:lstStyle>
          <a:p>
            <a:endParaRPr/>
          </a:p>
        </p:txBody>
      </p:sp>
      <p:sp>
        <p:nvSpPr>
          <p:cNvPr id="112" name="Google Shape;112;p69"/>
          <p:cNvSpPr txBox="1">
            <a:spLocks noGrp="1"/>
          </p:cNvSpPr>
          <p:nvPr>
            <p:ph type="dt" idx="10"/>
          </p:nvPr>
        </p:nvSpPr>
        <p:spPr>
          <a:xfrm>
            <a:off x="9904412" y="6172200"/>
            <a:ext cx="1600200" cy="365125"/>
          </a:xfrm>
          <a:prstGeom prst="rect">
            <a:avLst/>
          </a:prstGeom>
          <a:noFill/>
          <a:ln>
            <a:noFill/>
          </a:ln>
        </p:spPr>
        <p:txBody>
          <a:bodyPr spcFirstLastPara="1" wrap="square" lIns="91425" tIns="45700" rIns="91425" bIns="45700" anchor="t"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3" name="Google Shape;113;p69"/>
          <p:cNvSpPr txBox="1">
            <a:spLocks noGrp="1"/>
          </p:cNvSpPr>
          <p:nvPr>
            <p:ph type="ftr" idx="11"/>
          </p:nvPr>
        </p:nvSpPr>
        <p:spPr>
          <a:xfrm>
            <a:off x="684212" y="6172200"/>
            <a:ext cx="7543800" cy="36512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4" name="Google Shape;114;p69"/>
          <p:cNvSpPr txBox="1">
            <a:spLocks noGrp="1"/>
          </p:cNvSpPr>
          <p:nvPr>
            <p:ph type="sldNum" idx="12"/>
          </p:nvPr>
        </p:nvSpPr>
        <p:spPr>
          <a:xfrm>
            <a:off x="10363200" y="5578475"/>
            <a:ext cx="1142245" cy="669925"/>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698336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Quote Name Card">
  <p:cSld name="Quote Name Card">
    <p:spTree>
      <p:nvGrpSpPr>
        <p:cNvPr id="1" name="Shape 115"/>
        <p:cNvGrpSpPr/>
        <p:nvPr/>
      </p:nvGrpSpPr>
      <p:grpSpPr>
        <a:xfrm>
          <a:off x="0" y="0"/>
          <a:ext cx="0" cy="0"/>
          <a:chOff x="0" y="0"/>
          <a:chExt cx="0" cy="0"/>
        </a:xfrm>
      </p:grpSpPr>
      <p:sp>
        <p:nvSpPr>
          <p:cNvPr id="116" name="Google Shape;116;p70"/>
          <p:cNvSpPr txBox="1">
            <a:spLocks noGrp="1"/>
          </p:cNvSpPr>
          <p:nvPr>
            <p:ph type="title"/>
          </p:nvPr>
        </p:nvSpPr>
        <p:spPr>
          <a:xfrm>
            <a:off x="1141413" y="685800"/>
            <a:ext cx="9144000" cy="27432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lt1"/>
              </a:buClr>
              <a:buSzPts val="3200"/>
              <a:buFont typeface="Century Gothic"/>
              <a:buNone/>
              <a:defRPr sz="3200" b="0" cap="none">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7" name="Google Shape;117;p70"/>
          <p:cNvSpPr txBox="1">
            <a:spLocks noGrp="1"/>
          </p:cNvSpPr>
          <p:nvPr>
            <p:ph type="body" idx="1"/>
          </p:nvPr>
        </p:nvSpPr>
        <p:spPr>
          <a:xfrm>
            <a:off x="684212" y="3928534"/>
            <a:ext cx="8534401" cy="1049866"/>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SzPts val="1920"/>
              <a:buNone/>
              <a:defRPr sz="2400" b="0" cap="none">
                <a:solidFill>
                  <a:schemeClr val="lt1"/>
                </a:solidFill>
              </a:defRPr>
            </a:lvl1pPr>
            <a:lvl2pPr marL="914400" lvl="1" indent="-320040" algn="l">
              <a:lnSpc>
                <a:spcPct val="100000"/>
              </a:lnSpc>
              <a:spcBef>
                <a:spcPts val="600"/>
              </a:spcBef>
              <a:spcAft>
                <a:spcPts val="0"/>
              </a:spcAft>
              <a:buSzPts val="1440"/>
              <a:buChar char="▶"/>
              <a:defRPr/>
            </a:lvl2pPr>
            <a:lvl3pPr marL="1371600" lvl="2" indent="-320039" algn="l">
              <a:lnSpc>
                <a:spcPct val="100000"/>
              </a:lnSpc>
              <a:spcBef>
                <a:spcPts val="600"/>
              </a:spcBef>
              <a:spcAft>
                <a:spcPts val="0"/>
              </a:spcAft>
              <a:buSzPts val="1440"/>
              <a:buChar char="▶"/>
              <a:defRPr/>
            </a:lvl3pPr>
            <a:lvl4pPr marL="1828800" lvl="3" indent="-320039" algn="l">
              <a:lnSpc>
                <a:spcPct val="100000"/>
              </a:lnSpc>
              <a:spcBef>
                <a:spcPts val="600"/>
              </a:spcBef>
              <a:spcAft>
                <a:spcPts val="0"/>
              </a:spcAft>
              <a:buSzPts val="1440"/>
              <a:buChar char="▶"/>
              <a:defRPr/>
            </a:lvl4pPr>
            <a:lvl5pPr marL="2286000" lvl="4" indent="-320039" algn="l">
              <a:lnSpc>
                <a:spcPct val="100000"/>
              </a:lnSpc>
              <a:spcBef>
                <a:spcPts val="600"/>
              </a:spcBef>
              <a:spcAft>
                <a:spcPts val="0"/>
              </a:spcAft>
              <a:buSzPts val="1440"/>
              <a:buChar char="▶"/>
              <a:defRPr/>
            </a:lvl5pPr>
            <a:lvl6pPr marL="2743200" lvl="5" indent="-320039" algn="l">
              <a:lnSpc>
                <a:spcPct val="100000"/>
              </a:lnSpc>
              <a:spcBef>
                <a:spcPts val="600"/>
              </a:spcBef>
              <a:spcAft>
                <a:spcPts val="0"/>
              </a:spcAft>
              <a:buSzPts val="1440"/>
              <a:buChar char="▶"/>
              <a:defRPr/>
            </a:lvl6pPr>
            <a:lvl7pPr marL="3200400" lvl="6" indent="-320039" algn="l">
              <a:lnSpc>
                <a:spcPct val="100000"/>
              </a:lnSpc>
              <a:spcBef>
                <a:spcPts val="600"/>
              </a:spcBef>
              <a:spcAft>
                <a:spcPts val="0"/>
              </a:spcAft>
              <a:buSzPts val="1440"/>
              <a:buChar char="▶"/>
              <a:defRPr/>
            </a:lvl7pPr>
            <a:lvl8pPr marL="3657600" lvl="7" indent="-320040" algn="l">
              <a:lnSpc>
                <a:spcPct val="100000"/>
              </a:lnSpc>
              <a:spcBef>
                <a:spcPts val="600"/>
              </a:spcBef>
              <a:spcAft>
                <a:spcPts val="0"/>
              </a:spcAft>
              <a:buSzPts val="1440"/>
              <a:buChar char="▶"/>
              <a:defRPr/>
            </a:lvl8pPr>
            <a:lvl9pPr marL="4114800" lvl="8" indent="-320040" algn="l">
              <a:lnSpc>
                <a:spcPct val="100000"/>
              </a:lnSpc>
              <a:spcBef>
                <a:spcPts val="600"/>
              </a:spcBef>
              <a:spcAft>
                <a:spcPts val="600"/>
              </a:spcAft>
              <a:buSzPts val="1440"/>
              <a:buChar char="▶"/>
              <a:defRPr/>
            </a:lvl9pPr>
          </a:lstStyle>
          <a:p>
            <a:endParaRPr/>
          </a:p>
        </p:txBody>
      </p:sp>
      <p:sp>
        <p:nvSpPr>
          <p:cNvPr id="118" name="Google Shape;118;p70"/>
          <p:cNvSpPr txBox="1">
            <a:spLocks noGrp="1"/>
          </p:cNvSpPr>
          <p:nvPr>
            <p:ph type="body" idx="2"/>
          </p:nvPr>
        </p:nvSpPr>
        <p:spPr>
          <a:xfrm>
            <a:off x="684211" y="4978400"/>
            <a:ext cx="8534401" cy="10160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360"/>
              </a:spcBef>
              <a:spcAft>
                <a:spcPts val="0"/>
              </a:spcAft>
              <a:buSzPts val="1440"/>
              <a:buNone/>
              <a:defRPr sz="1800">
                <a:solidFill>
                  <a:srgbClr val="0F486F"/>
                </a:solidFill>
              </a:defRPr>
            </a:lvl1pPr>
            <a:lvl2pPr marL="914400" lvl="1" indent="-228600" algn="l">
              <a:lnSpc>
                <a:spcPct val="100000"/>
              </a:lnSpc>
              <a:spcBef>
                <a:spcPts val="600"/>
              </a:spcBef>
              <a:spcAft>
                <a:spcPts val="0"/>
              </a:spcAft>
              <a:buSzPts val="1440"/>
              <a:buNone/>
              <a:defRPr sz="1800">
                <a:solidFill>
                  <a:schemeClr val="lt1"/>
                </a:solidFill>
              </a:defRPr>
            </a:lvl2pPr>
            <a:lvl3pPr marL="1371600" lvl="2" indent="-228600" algn="l">
              <a:lnSpc>
                <a:spcPct val="100000"/>
              </a:lnSpc>
              <a:spcBef>
                <a:spcPts val="600"/>
              </a:spcBef>
              <a:spcAft>
                <a:spcPts val="0"/>
              </a:spcAft>
              <a:buSzPts val="1280"/>
              <a:buNone/>
              <a:defRPr sz="1600">
                <a:solidFill>
                  <a:schemeClr val="lt1"/>
                </a:solidFill>
              </a:defRPr>
            </a:lvl3pPr>
            <a:lvl4pPr marL="1828800" lvl="3" indent="-228600" algn="l">
              <a:lnSpc>
                <a:spcPct val="100000"/>
              </a:lnSpc>
              <a:spcBef>
                <a:spcPts val="600"/>
              </a:spcBef>
              <a:spcAft>
                <a:spcPts val="0"/>
              </a:spcAft>
              <a:buSzPts val="1120"/>
              <a:buNone/>
              <a:defRPr sz="1400">
                <a:solidFill>
                  <a:schemeClr val="lt1"/>
                </a:solidFill>
              </a:defRPr>
            </a:lvl4pPr>
            <a:lvl5pPr marL="2286000" lvl="4" indent="-228600" algn="l">
              <a:lnSpc>
                <a:spcPct val="100000"/>
              </a:lnSpc>
              <a:spcBef>
                <a:spcPts val="600"/>
              </a:spcBef>
              <a:spcAft>
                <a:spcPts val="0"/>
              </a:spcAft>
              <a:buSzPts val="1120"/>
              <a:buNone/>
              <a:defRPr sz="1400">
                <a:solidFill>
                  <a:schemeClr val="lt1"/>
                </a:solidFill>
              </a:defRPr>
            </a:lvl5pPr>
            <a:lvl6pPr marL="2743200" lvl="5" indent="-228600" algn="l">
              <a:lnSpc>
                <a:spcPct val="100000"/>
              </a:lnSpc>
              <a:spcBef>
                <a:spcPts val="600"/>
              </a:spcBef>
              <a:spcAft>
                <a:spcPts val="0"/>
              </a:spcAft>
              <a:buSzPts val="1120"/>
              <a:buNone/>
              <a:defRPr sz="1400">
                <a:solidFill>
                  <a:schemeClr val="lt1"/>
                </a:solidFill>
              </a:defRPr>
            </a:lvl6pPr>
            <a:lvl7pPr marL="3200400" lvl="6" indent="-228600" algn="l">
              <a:lnSpc>
                <a:spcPct val="100000"/>
              </a:lnSpc>
              <a:spcBef>
                <a:spcPts val="600"/>
              </a:spcBef>
              <a:spcAft>
                <a:spcPts val="0"/>
              </a:spcAft>
              <a:buSzPts val="1120"/>
              <a:buNone/>
              <a:defRPr sz="1400">
                <a:solidFill>
                  <a:schemeClr val="lt1"/>
                </a:solidFill>
              </a:defRPr>
            </a:lvl7pPr>
            <a:lvl8pPr marL="3657600" lvl="7" indent="-228600" algn="l">
              <a:lnSpc>
                <a:spcPct val="100000"/>
              </a:lnSpc>
              <a:spcBef>
                <a:spcPts val="600"/>
              </a:spcBef>
              <a:spcAft>
                <a:spcPts val="0"/>
              </a:spcAft>
              <a:buSzPts val="1120"/>
              <a:buNone/>
              <a:defRPr sz="1400">
                <a:solidFill>
                  <a:schemeClr val="lt1"/>
                </a:solidFill>
              </a:defRPr>
            </a:lvl8pPr>
            <a:lvl9pPr marL="4114800" lvl="8" indent="-228600" algn="l">
              <a:lnSpc>
                <a:spcPct val="100000"/>
              </a:lnSpc>
              <a:spcBef>
                <a:spcPts val="600"/>
              </a:spcBef>
              <a:spcAft>
                <a:spcPts val="600"/>
              </a:spcAft>
              <a:buSzPts val="1120"/>
              <a:buNone/>
              <a:defRPr sz="1400">
                <a:solidFill>
                  <a:schemeClr val="lt1"/>
                </a:solidFill>
              </a:defRPr>
            </a:lvl9pPr>
          </a:lstStyle>
          <a:p>
            <a:endParaRPr/>
          </a:p>
        </p:txBody>
      </p:sp>
      <p:sp>
        <p:nvSpPr>
          <p:cNvPr id="119" name="Google Shape;119;p70"/>
          <p:cNvSpPr txBox="1">
            <a:spLocks noGrp="1"/>
          </p:cNvSpPr>
          <p:nvPr>
            <p:ph type="dt" idx="10"/>
          </p:nvPr>
        </p:nvSpPr>
        <p:spPr>
          <a:xfrm>
            <a:off x="9904412" y="6172200"/>
            <a:ext cx="1600200" cy="365125"/>
          </a:xfrm>
          <a:prstGeom prst="rect">
            <a:avLst/>
          </a:prstGeom>
          <a:noFill/>
          <a:ln>
            <a:noFill/>
          </a:ln>
        </p:spPr>
        <p:txBody>
          <a:bodyPr spcFirstLastPara="1" wrap="square" lIns="91425" tIns="45700" rIns="91425" bIns="45700" anchor="t"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0" name="Google Shape;120;p70"/>
          <p:cNvSpPr txBox="1">
            <a:spLocks noGrp="1"/>
          </p:cNvSpPr>
          <p:nvPr>
            <p:ph type="ftr" idx="11"/>
          </p:nvPr>
        </p:nvSpPr>
        <p:spPr>
          <a:xfrm>
            <a:off x="684212" y="6172200"/>
            <a:ext cx="7543800" cy="36512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1" name="Google Shape;121;p70"/>
          <p:cNvSpPr txBox="1">
            <a:spLocks noGrp="1"/>
          </p:cNvSpPr>
          <p:nvPr>
            <p:ph type="sldNum" idx="12"/>
          </p:nvPr>
        </p:nvSpPr>
        <p:spPr>
          <a:xfrm>
            <a:off x="10363200" y="5578475"/>
            <a:ext cx="1142245" cy="669925"/>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
        <p:nvSpPr>
          <p:cNvPr id="122" name="Google Shape;122;p70"/>
          <p:cNvSpPr txBox="1"/>
          <p:nvPr/>
        </p:nvSpPr>
        <p:spPr>
          <a:xfrm>
            <a:off x="531812" y="812222"/>
            <a:ext cx="609600" cy="58477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8000"/>
              <a:buFont typeface="Arial"/>
              <a:buNone/>
            </a:pPr>
            <a:r>
              <a:rPr lang="en-US" sz="8000" b="0" i="0" u="none" strike="noStrike" cap="none">
                <a:solidFill>
                  <a:schemeClr val="lt1"/>
                </a:solidFill>
                <a:latin typeface="Century Gothic"/>
                <a:ea typeface="Century Gothic"/>
                <a:cs typeface="Century Gothic"/>
                <a:sym typeface="Century Gothic"/>
              </a:rPr>
              <a:t>“</a:t>
            </a:r>
            <a:endParaRPr sz="1400" b="0" i="0" u="none" strike="noStrike" cap="none">
              <a:solidFill>
                <a:srgbClr val="000000"/>
              </a:solidFill>
              <a:latin typeface="Arial"/>
              <a:ea typeface="Arial"/>
              <a:cs typeface="Arial"/>
              <a:sym typeface="Arial"/>
            </a:endParaRPr>
          </a:p>
        </p:txBody>
      </p:sp>
      <p:sp>
        <p:nvSpPr>
          <p:cNvPr id="123" name="Google Shape;123;p70"/>
          <p:cNvSpPr txBox="1"/>
          <p:nvPr/>
        </p:nvSpPr>
        <p:spPr>
          <a:xfrm>
            <a:off x="10285412" y="2768601"/>
            <a:ext cx="609600" cy="584776"/>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8000"/>
              <a:buFont typeface="Arial"/>
              <a:buNone/>
            </a:pPr>
            <a:r>
              <a:rPr lang="en-US" sz="8000" b="0" i="0" u="none" strike="noStrike" cap="none">
                <a:solidFill>
                  <a:schemeClr val="lt1"/>
                </a:solidFill>
                <a:latin typeface="Century Gothic"/>
                <a:ea typeface="Century Gothic"/>
                <a:cs typeface="Century Gothic"/>
                <a:sym typeface="Century Gothic"/>
              </a:rPr>
              <a:t>”</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4387768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rue or False">
  <p:cSld name="True or False">
    <p:spTree>
      <p:nvGrpSpPr>
        <p:cNvPr id="1" name="Shape 124"/>
        <p:cNvGrpSpPr/>
        <p:nvPr/>
      </p:nvGrpSpPr>
      <p:grpSpPr>
        <a:xfrm>
          <a:off x="0" y="0"/>
          <a:ext cx="0" cy="0"/>
          <a:chOff x="0" y="0"/>
          <a:chExt cx="0" cy="0"/>
        </a:xfrm>
      </p:grpSpPr>
      <p:sp>
        <p:nvSpPr>
          <p:cNvPr id="125" name="Google Shape;125;p71"/>
          <p:cNvSpPr txBox="1">
            <a:spLocks noGrp="1"/>
          </p:cNvSpPr>
          <p:nvPr>
            <p:ph type="title"/>
          </p:nvPr>
        </p:nvSpPr>
        <p:spPr>
          <a:xfrm>
            <a:off x="684213" y="685800"/>
            <a:ext cx="10058400" cy="27432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lt1"/>
              </a:buClr>
              <a:buSzPts val="3600"/>
              <a:buFont typeface="Century Gothic"/>
              <a:buNone/>
              <a:defRPr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6" name="Google Shape;126;p71"/>
          <p:cNvSpPr txBox="1">
            <a:spLocks noGrp="1"/>
          </p:cNvSpPr>
          <p:nvPr>
            <p:ph type="body" idx="1"/>
          </p:nvPr>
        </p:nvSpPr>
        <p:spPr>
          <a:xfrm>
            <a:off x="684212" y="3928534"/>
            <a:ext cx="8534400" cy="838200"/>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SzPts val="1920"/>
              <a:buNone/>
              <a:defRPr sz="2400" b="0" cap="none">
                <a:solidFill>
                  <a:schemeClr val="lt1"/>
                </a:solidFill>
              </a:defRPr>
            </a:lvl1pPr>
            <a:lvl2pPr marL="914400" lvl="1" indent="-320040" algn="l">
              <a:lnSpc>
                <a:spcPct val="100000"/>
              </a:lnSpc>
              <a:spcBef>
                <a:spcPts val="600"/>
              </a:spcBef>
              <a:spcAft>
                <a:spcPts val="0"/>
              </a:spcAft>
              <a:buSzPts val="1440"/>
              <a:buChar char="▶"/>
              <a:defRPr/>
            </a:lvl2pPr>
            <a:lvl3pPr marL="1371600" lvl="2" indent="-320039" algn="l">
              <a:lnSpc>
                <a:spcPct val="100000"/>
              </a:lnSpc>
              <a:spcBef>
                <a:spcPts val="600"/>
              </a:spcBef>
              <a:spcAft>
                <a:spcPts val="0"/>
              </a:spcAft>
              <a:buSzPts val="1440"/>
              <a:buChar char="▶"/>
              <a:defRPr/>
            </a:lvl3pPr>
            <a:lvl4pPr marL="1828800" lvl="3" indent="-320039" algn="l">
              <a:lnSpc>
                <a:spcPct val="100000"/>
              </a:lnSpc>
              <a:spcBef>
                <a:spcPts val="600"/>
              </a:spcBef>
              <a:spcAft>
                <a:spcPts val="0"/>
              </a:spcAft>
              <a:buSzPts val="1440"/>
              <a:buChar char="▶"/>
              <a:defRPr/>
            </a:lvl4pPr>
            <a:lvl5pPr marL="2286000" lvl="4" indent="-320039" algn="l">
              <a:lnSpc>
                <a:spcPct val="100000"/>
              </a:lnSpc>
              <a:spcBef>
                <a:spcPts val="600"/>
              </a:spcBef>
              <a:spcAft>
                <a:spcPts val="0"/>
              </a:spcAft>
              <a:buSzPts val="1440"/>
              <a:buChar char="▶"/>
              <a:defRPr/>
            </a:lvl5pPr>
            <a:lvl6pPr marL="2743200" lvl="5" indent="-320039" algn="l">
              <a:lnSpc>
                <a:spcPct val="100000"/>
              </a:lnSpc>
              <a:spcBef>
                <a:spcPts val="600"/>
              </a:spcBef>
              <a:spcAft>
                <a:spcPts val="0"/>
              </a:spcAft>
              <a:buSzPts val="1440"/>
              <a:buChar char="▶"/>
              <a:defRPr/>
            </a:lvl6pPr>
            <a:lvl7pPr marL="3200400" lvl="6" indent="-320039" algn="l">
              <a:lnSpc>
                <a:spcPct val="100000"/>
              </a:lnSpc>
              <a:spcBef>
                <a:spcPts val="600"/>
              </a:spcBef>
              <a:spcAft>
                <a:spcPts val="0"/>
              </a:spcAft>
              <a:buSzPts val="1440"/>
              <a:buChar char="▶"/>
              <a:defRPr/>
            </a:lvl7pPr>
            <a:lvl8pPr marL="3657600" lvl="7" indent="-320040" algn="l">
              <a:lnSpc>
                <a:spcPct val="100000"/>
              </a:lnSpc>
              <a:spcBef>
                <a:spcPts val="600"/>
              </a:spcBef>
              <a:spcAft>
                <a:spcPts val="0"/>
              </a:spcAft>
              <a:buSzPts val="1440"/>
              <a:buChar char="▶"/>
              <a:defRPr/>
            </a:lvl8pPr>
            <a:lvl9pPr marL="4114800" lvl="8" indent="-320040" algn="l">
              <a:lnSpc>
                <a:spcPct val="100000"/>
              </a:lnSpc>
              <a:spcBef>
                <a:spcPts val="600"/>
              </a:spcBef>
              <a:spcAft>
                <a:spcPts val="600"/>
              </a:spcAft>
              <a:buSzPts val="1440"/>
              <a:buChar char="▶"/>
              <a:defRPr/>
            </a:lvl9pPr>
          </a:lstStyle>
          <a:p>
            <a:endParaRPr/>
          </a:p>
        </p:txBody>
      </p:sp>
      <p:sp>
        <p:nvSpPr>
          <p:cNvPr id="127" name="Google Shape;127;p71"/>
          <p:cNvSpPr txBox="1">
            <a:spLocks noGrp="1"/>
          </p:cNvSpPr>
          <p:nvPr>
            <p:ph type="body" idx="2"/>
          </p:nvPr>
        </p:nvSpPr>
        <p:spPr>
          <a:xfrm>
            <a:off x="684211" y="4766732"/>
            <a:ext cx="8534401" cy="1227667"/>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360"/>
              </a:spcBef>
              <a:spcAft>
                <a:spcPts val="0"/>
              </a:spcAft>
              <a:buSzPts val="1440"/>
              <a:buNone/>
              <a:defRPr sz="1800">
                <a:solidFill>
                  <a:srgbClr val="0F486F"/>
                </a:solidFill>
              </a:defRPr>
            </a:lvl1pPr>
            <a:lvl2pPr marL="914400" lvl="1" indent="-228600" algn="l">
              <a:lnSpc>
                <a:spcPct val="100000"/>
              </a:lnSpc>
              <a:spcBef>
                <a:spcPts val="600"/>
              </a:spcBef>
              <a:spcAft>
                <a:spcPts val="0"/>
              </a:spcAft>
              <a:buSzPts val="1440"/>
              <a:buNone/>
              <a:defRPr sz="1800">
                <a:solidFill>
                  <a:schemeClr val="lt1"/>
                </a:solidFill>
              </a:defRPr>
            </a:lvl2pPr>
            <a:lvl3pPr marL="1371600" lvl="2" indent="-228600" algn="l">
              <a:lnSpc>
                <a:spcPct val="100000"/>
              </a:lnSpc>
              <a:spcBef>
                <a:spcPts val="600"/>
              </a:spcBef>
              <a:spcAft>
                <a:spcPts val="0"/>
              </a:spcAft>
              <a:buSzPts val="1280"/>
              <a:buNone/>
              <a:defRPr sz="1600">
                <a:solidFill>
                  <a:schemeClr val="lt1"/>
                </a:solidFill>
              </a:defRPr>
            </a:lvl3pPr>
            <a:lvl4pPr marL="1828800" lvl="3" indent="-228600" algn="l">
              <a:lnSpc>
                <a:spcPct val="100000"/>
              </a:lnSpc>
              <a:spcBef>
                <a:spcPts val="600"/>
              </a:spcBef>
              <a:spcAft>
                <a:spcPts val="0"/>
              </a:spcAft>
              <a:buSzPts val="1120"/>
              <a:buNone/>
              <a:defRPr sz="1400">
                <a:solidFill>
                  <a:schemeClr val="lt1"/>
                </a:solidFill>
              </a:defRPr>
            </a:lvl4pPr>
            <a:lvl5pPr marL="2286000" lvl="4" indent="-228600" algn="l">
              <a:lnSpc>
                <a:spcPct val="100000"/>
              </a:lnSpc>
              <a:spcBef>
                <a:spcPts val="600"/>
              </a:spcBef>
              <a:spcAft>
                <a:spcPts val="0"/>
              </a:spcAft>
              <a:buSzPts val="1120"/>
              <a:buNone/>
              <a:defRPr sz="1400">
                <a:solidFill>
                  <a:schemeClr val="lt1"/>
                </a:solidFill>
              </a:defRPr>
            </a:lvl5pPr>
            <a:lvl6pPr marL="2743200" lvl="5" indent="-228600" algn="l">
              <a:lnSpc>
                <a:spcPct val="100000"/>
              </a:lnSpc>
              <a:spcBef>
                <a:spcPts val="600"/>
              </a:spcBef>
              <a:spcAft>
                <a:spcPts val="0"/>
              </a:spcAft>
              <a:buSzPts val="1120"/>
              <a:buNone/>
              <a:defRPr sz="1400">
                <a:solidFill>
                  <a:schemeClr val="lt1"/>
                </a:solidFill>
              </a:defRPr>
            </a:lvl6pPr>
            <a:lvl7pPr marL="3200400" lvl="6" indent="-228600" algn="l">
              <a:lnSpc>
                <a:spcPct val="100000"/>
              </a:lnSpc>
              <a:spcBef>
                <a:spcPts val="600"/>
              </a:spcBef>
              <a:spcAft>
                <a:spcPts val="0"/>
              </a:spcAft>
              <a:buSzPts val="1120"/>
              <a:buNone/>
              <a:defRPr sz="1400">
                <a:solidFill>
                  <a:schemeClr val="lt1"/>
                </a:solidFill>
              </a:defRPr>
            </a:lvl7pPr>
            <a:lvl8pPr marL="3657600" lvl="7" indent="-228600" algn="l">
              <a:lnSpc>
                <a:spcPct val="100000"/>
              </a:lnSpc>
              <a:spcBef>
                <a:spcPts val="600"/>
              </a:spcBef>
              <a:spcAft>
                <a:spcPts val="0"/>
              </a:spcAft>
              <a:buSzPts val="1120"/>
              <a:buNone/>
              <a:defRPr sz="1400">
                <a:solidFill>
                  <a:schemeClr val="lt1"/>
                </a:solidFill>
              </a:defRPr>
            </a:lvl8pPr>
            <a:lvl9pPr marL="4114800" lvl="8" indent="-228600" algn="l">
              <a:lnSpc>
                <a:spcPct val="100000"/>
              </a:lnSpc>
              <a:spcBef>
                <a:spcPts val="600"/>
              </a:spcBef>
              <a:spcAft>
                <a:spcPts val="600"/>
              </a:spcAft>
              <a:buSzPts val="1120"/>
              <a:buNone/>
              <a:defRPr sz="1400">
                <a:solidFill>
                  <a:schemeClr val="lt1"/>
                </a:solidFill>
              </a:defRPr>
            </a:lvl9pPr>
          </a:lstStyle>
          <a:p>
            <a:endParaRPr/>
          </a:p>
        </p:txBody>
      </p:sp>
      <p:sp>
        <p:nvSpPr>
          <p:cNvPr id="128" name="Google Shape;128;p71"/>
          <p:cNvSpPr txBox="1">
            <a:spLocks noGrp="1"/>
          </p:cNvSpPr>
          <p:nvPr>
            <p:ph type="dt" idx="10"/>
          </p:nvPr>
        </p:nvSpPr>
        <p:spPr>
          <a:xfrm>
            <a:off x="9904412" y="6172200"/>
            <a:ext cx="1600200" cy="365125"/>
          </a:xfrm>
          <a:prstGeom prst="rect">
            <a:avLst/>
          </a:prstGeom>
          <a:noFill/>
          <a:ln>
            <a:noFill/>
          </a:ln>
        </p:spPr>
        <p:txBody>
          <a:bodyPr spcFirstLastPara="1" wrap="square" lIns="91425" tIns="45700" rIns="91425" bIns="45700" anchor="t"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9" name="Google Shape;129;p71"/>
          <p:cNvSpPr txBox="1">
            <a:spLocks noGrp="1"/>
          </p:cNvSpPr>
          <p:nvPr>
            <p:ph type="ftr" idx="11"/>
          </p:nvPr>
        </p:nvSpPr>
        <p:spPr>
          <a:xfrm>
            <a:off x="684212" y="6172200"/>
            <a:ext cx="7543800" cy="36512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0" name="Google Shape;130;p71"/>
          <p:cNvSpPr txBox="1">
            <a:spLocks noGrp="1"/>
          </p:cNvSpPr>
          <p:nvPr>
            <p:ph type="sldNum" idx="12"/>
          </p:nvPr>
        </p:nvSpPr>
        <p:spPr>
          <a:xfrm>
            <a:off x="10363200" y="5578475"/>
            <a:ext cx="1142245" cy="669925"/>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340997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31"/>
        <p:cNvGrpSpPr/>
        <p:nvPr/>
      </p:nvGrpSpPr>
      <p:grpSpPr>
        <a:xfrm>
          <a:off x="0" y="0"/>
          <a:ext cx="0" cy="0"/>
          <a:chOff x="0" y="0"/>
          <a:chExt cx="0" cy="0"/>
        </a:xfrm>
      </p:grpSpPr>
      <p:sp>
        <p:nvSpPr>
          <p:cNvPr id="132" name="Google Shape;132;p72"/>
          <p:cNvSpPr txBox="1">
            <a:spLocks noGrp="1"/>
          </p:cNvSpPr>
          <p:nvPr>
            <p:ph type="title"/>
          </p:nvPr>
        </p:nvSpPr>
        <p:spPr>
          <a:xfrm>
            <a:off x="684212" y="4487332"/>
            <a:ext cx="8534400" cy="1507067"/>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lt1"/>
              </a:buClr>
              <a:buSzPts val="3600"/>
              <a:buFont typeface="Century Gothic"/>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3" name="Google Shape;133;p72"/>
          <p:cNvSpPr txBox="1">
            <a:spLocks noGrp="1"/>
          </p:cNvSpPr>
          <p:nvPr>
            <p:ph type="body" idx="1"/>
          </p:nvPr>
        </p:nvSpPr>
        <p:spPr>
          <a:xfrm rot="5400000">
            <a:off x="3143778" y="-1773766"/>
            <a:ext cx="3615267" cy="8534400"/>
          </a:xfrm>
          <a:prstGeom prst="rect">
            <a:avLst/>
          </a:prstGeom>
          <a:noFill/>
          <a:ln>
            <a:noFill/>
          </a:ln>
        </p:spPr>
        <p:txBody>
          <a:bodyPr spcFirstLastPara="1" wrap="square" lIns="91425" tIns="45700" rIns="91425" bIns="45700" anchor="t" anchorCtr="0">
            <a:normAutofit/>
          </a:bodyPr>
          <a:lstStyle>
            <a:lvl1pPr marL="457200" lvl="0" indent="-320040" algn="l">
              <a:lnSpc>
                <a:spcPct val="100000"/>
              </a:lnSpc>
              <a:spcBef>
                <a:spcPts val="360"/>
              </a:spcBef>
              <a:spcAft>
                <a:spcPts val="0"/>
              </a:spcAft>
              <a:buSzPts val="1440"/>
              <a:buChar char="▶"/>
              <a:defRPr/>
            </a:lvl1pPr>
            <a:lvl2pPr marL="914400" lvl="1" indent="-320040" algn="l">
              <a:lnSpc>
                <a:spcPct val="100000"/>
              </a:lnSpc>
              <a:spcBef>
                <a:spcPts val="600"/>
              </a:spcBef>
              <a:spcAft>
                <a:spcPts val="0"/>
              </a:spcAft>
              <a:buSzPts val="1440"/>
              <a:buChar char="▶"/>
              <a:defRPr/>
            </a:lvl2pPr>
            <a:lvl3pPr marL="1371600" lvl="2" indent="-320039" algn="l">
              <a:lnSpc>
                <a:spcPct val="100000"/>
              </a:lnSpc>
              <a:spcBef>
                <a:spcPts val="600"/>
              </a:spcBef>
              <a:spcAft>
                <a:spcPts val="0"/>
              </a:spcAft>
              <a:buSzPts val="1440"/>
              <a:buChar char="▶"/>
              <a:defRPr/>
            </a:lvl3pPr>
            <a:lvl4pPr marL="1828800" lvl="3" indent="-320039" algn="l">
              <a:lnSpc>
                <a:spcPct val="100000"/>
              </a:lnSpc>
              <a:spcBef>
                <a:spcPts val="600"/>
              </a:spcBef>
              <a:spcAft>
                <a:spcPts val="0"/>
              </a:spcAft>
              <a:buSzPts val="1440"/>
              <a:buChar char="▶"/>
              <a:defRPr/>
            </a:lvl4pPr>
            <a:lvl5pPr marL="2286000" lvl="4" indent="-320039" algn="l">
              <a:lnSpc>
                <a:spcPct val="100000"/>
              </a:lnSpc>
              <a:spcBef>
                <a:spcPts val="600"/>
              </a:spcBef>
              <a:spcAft>
                <a:spcPts val="0"/>
              </a:spcAft>
              <a:buSzPts val="1440"/>
              <a:buChar char="▶"/>
              <a:defRPr/>
            </a:lvl5pPr>
            <a:lvl6pPr marL="2743200" lvl="5" indent="-320039" algn="l">
              <a:lnSpc>
                <a:spcPct val="100000"/>
              </a:lnSpc>
              <a:spcBef>
                <a:spcPts val="600"/>
              </a:spcBef>
              <a:spcAft>
                <a:spcPts val="0"/>
              </a:spcAft>
              <a:buSzPts val="1440"/>
              <a:buChar char="▶"/>
              <a:defRPr/>
            </a:lvl6pPr>
            <a:lvl7pPr marL="3200400" lvl="6" indent="-320039" algn="l">
              <a:lnSpc>
                <a:spcPct val="100000"/>
              </a:lnSpc>
              <a:spcBef>
                <a:spcPts val="600"/>
              </a:spcBef>
              <a:spcAft>
                <a:spcPts val="0"/>
              </a:spcAft>
              <a:buSzPts val="1440"/>
              <a:buChar char="▶"/>
              <a:defRPr/>
            </a:lvl7pPr>
            <a:lvl8pPr marL="3657600" lvl="7" indent="-320040" algn="l">
              <a:lnSpc>
                <a:spcPct val="100000"/>
              </a:lnSpc>
              <a:spcBef>
                <a:spcPts val="600"/>
              </a:spcBef>
              <a:spcAft>
                <a:spcPts val="0"/>
              </a:spcAft>
              <a:buSzPts val="1440"/>
              <a:buChar char="▶"/>
              <a:defRPr/>
            </a:lvl8pPr>
            <a:lvl9pPr marL="4114800" lvl="8" indent="-320040" algn="l">
              <a:lnSpc>
                <a:spcPct val="100000"/>
              </a:lnSpc>
              <a:spcBef>
                <a:spcPts val="600"/>
              </a:spcBef>
              <a:spcAft>
                <a:spcPts val="600"/>
              </a:spcAft>
              <a:buSzPts val="1440"/>
              <a:buChar char="▶"/>
              <a:defRPr/>
            </a:lvl9pPr>
          </a:lstStyle>
          <a:p>
            <a:endParaRPr/>
          </a:p>
        </p:txBody>
      </p:sp>
      <p:sp>
        <p:nvSpPr>
          <p:cNvPr id="134" name="Google Shape;134;p72"/>
          <p:cNvSpPr txBox="1">
            <a:spLocks noGrp="1"/>
          </p:cNvSpPr>
          <p:nvPr>
            <p:ph type="dt" idx="10"/>
          </p:nvPr>
        </p:nvSpPr>
        <p:spPr>
          <a:xfrm>
            <a:off x="9904412" y="6172200"/>
            <a:ext cx="1600200" cy="365125"/>
          </a:xfrm>
          <a:prstGeom prst="rect">
            <a:avLst/>
          </a:prstGeom>
          <a:noFill/>
          <a:ln>
            <a:noFill/>
          </a:ln>
        </p:spPr>
        <p:txBody>
          <a:bodyPr spcFirstLastPara="1" wrap="square" lIns="91425" tIns="45700" rIns="91425" bIns="45700" anchor="t"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5" name="Google Shape;135;p72"/>
          <p:cNvSpPr txBox="1">
            <a:spLocks noGrp="1"/>
          </p:cNvSpPr>
          <p:nvPr>
            <p:ph type="ftr" idx="11"/>
          </p:nvPr>
        </p:nvSpPr>
        <p:spPr>
          <a:xfrm>
            <a:off x="684212" y="6172200"/>
            <a:ext cx="7543800" cy="36512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6" name="Google Shape;136;p72"/>
          <p:cNvSpPr txBox="1">
            <a:spLocks noGrp="1"/>
          </p:cNvSpPr>
          <p:nvPr>
            <p:ph type="sldNum" idx="12"/>
          </p:nvPr>
        </p:nvSpPr>
        <p:spPr>
          <a:xfrm>
            <a:off x="10363200" y="5578475"/>
            <a:ext cx="1142245" cy="669925"/>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641220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37"/>
        <p:cNvGrpSpPr/>
        <p:nvPr/>
      </p:nvGrpSpPr>
      <p:grpSpPr>
        <a:xfrm>
          <a:off x="0" y="0"/>
          <a:ext cx="0" cy="0"/>
          <a:chOff x="0" y="0"/>
          <a:chExt cx="0" cy="0"/>
        </a:xfrm>
      </p:grpSpPr>
      <p:sp>
        <p:nvSpPr>
          <p:cNvPr id="138" name="Google Shape;138;p73"/>
          <p:cNvSpPr txBox="1">
            <a:spLocks noGrp="1"/>
          </p:cNvSpPr>
          <p:nvPr>
            <p:ph type="title"/>
          </p:nvPr>
        </p:nvSpPr>
        <p:spPr>
          <a:xfrm rot="5400000">
            <a:off x="7427912" y="1943100"/>
            <a:ext cx="4572000" cy="20574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9" name="Google Shape;139;p73"/>
          <p:cNvSpPr txBox="1">
            <a:spLocks noGrp="1"/>
          </p:cNvSpPr>
          <p:nvPr>
            <p:ph type="body" idx="1"/>
          </p:nvPr>
        </p:nvSpPr>
        <p:spPr>
          <a:xfrm rot="5400000">
            <a:off x="1943100" y="-571500"/>
            <a:ext cx="5308600" cy="7823200"/>
          </a:xfrm>
          <a:prstGeom prst="rect">
            <a:avLst/>
          </a:prstGeom>
          <a:noFill/>
          <a:ln>
            <a:noFill/>
          </a:ln>
        </p:spPr>
        <p:txBody>
          <a:bodyPr spcFirstLastPara="1" wrap="square" lIns="91425" tIns="45700" rIns="91425" bIns="45700" anchor="t" anchorCtr="0">
            <a:normAutofit/>
          </a:bodyPr>
          <a:lstStyle>
            <a:lvl1pPr marL="457200" lvl="0" indent="-320040" algn="l">
              <a:lnSpc>
                <a:spcPct val="100000"/>
              </a:lnSpc>
              <a:spcBef>
                <a:spcPts val="360"/>
              </a:spcBef>
              <a:spcAft>
                <a:spcPts val="0"/>
              </a:spcAft>
              <a:buSzPts val="1440"/>
              <a:buChar char="▶"/>
              <a:defRPr/>
            </a:lvl1pPr>
            <a:lvl2pPr marL="914400" lvl="1" indent="-320040" algn="l">
              <a:lnSpc>
                <a:spcPct val="100000"/>
              </a:lnSpc>
              <a:spcBef>
                <a:spcPts val="600"/>
              </a:spcBef>
              <a:spcAft>
                <a:spcPts val="0"/>
              </a:spcAft>
              <a:buSzPts val="1440"/>
              <a:buChar char="▶"/>
              <a:defRPr/>
            </a:lvl2pPr>
            <a:lvl3pPr marL="1371600" lvl="2" indent="-320039" algn="l">
              <a:lnSpc>
                <a:spcPct val="100000"/>
              </a:lnSpc>
              <a:spcBef>
                <a:spcPts val="600"/>
              </a:spcBef>
              <a:spcAft>
                <a:spcPts val="0"/>
              </a:spcAft>
              <a:buSzPts val="1440"/>
              <a:buChar char="▶"/>
              <a:defRPr/>
            </a:lvl3pPr>
            <a:lvl4pPr marL="1828800" lvl="3" indent="-320039" algn="l">
              <a:lnSpc>
                <a:spcPct val="100000"/>
              </a:lnSpc>
              <a:spcBef>
                <a:spcPts val="600"/>
              </a:spcBef>
              <a:spcAft>
                <a:spcPts val="0"/>
              </a:spcAft>
              <a:buSzPts val="1440"/>
              <a:buChar char="▶"/>
              <a:defRPr/>
            </a:lvl4pPr>
            <a:lvl5pPr marL="2286000" lvl="4" indent="-320039" algn="l">
              <a:lnSpc>
                <a:spcPct val="100000"/>
              </a:lnSpc>
              <a:spcBef>
                <a:spcPts val="600"/>
              </a:spcBef>
              <a:spcAft>
                <a:spcPts val="0"/>
              </a:spcAft>
              <a:buSzPts val="1440"/>
              <a:buChar char="▶"/>
              <a:defRPr/>
            </a:lvl5pPr>
            <a:lvl6pPr marL="2743200" lvl="5" indent="-320039" algn="l">
              <a:lnSpc>
                <a:spcPct val="100000"/>
              </a:lnSpc>
              <a:spcBef>
                <a:spcPts val="600"/>
              </a:spcBef>
              <a:spcAft>
                <a:spcPts val="0"/>
              </a:spcAft>
              <a:buSzPts val="1440"/>
              <a:buChar char="▶"/>
              <a:defRPr/>
            </a:lvl6pPr>
            <a:lvl7pPr marL="3200400" lvl="6" indent="-320039" algn="l">
              <a:lnSpc>
                <a:spcPct val="100000"/>
              </a:lnSpc>
              <a:spcBef>
                <a:spcPts val="600"/>
              </a:spcBef>
              <a:spcAft>
                <a:spcPts val="0"/>
              </a:spcAft>
              <a:buSzPts val="1440"/>
              <a:buChar char="▶"/>
              <a:defRPr/>
            </a:lvl7pPr>
            <a:lvl8pPr marL="3657600" lvl="7" indent="-320040" algn="l">
              <a:lnSpc>
                <a:spcPct val="100000"/>
              </a:lnSpc>
              <a:spcBef>
                <a:spcPts val="600"/>
              </a:spcBef>
              <a:spcAft>
                <a:spcPts val="0"/>
              </a:spcAft>
              <a:buSzPts val="1440"/>
              <a:buChar char="▶"/>
              <a:defRPr/>
            </a:lvl8pPr>
            <a:lvl9pPr marL="4114800" lvl="8" indent="-320040" algn="l">
              <a:lnSpc>
                <a:spcPct val="100000"/>
              </a:lnSpc>
              <a:spcBef>
                <a:spcPts val="600"/>
              </a:spcBef>
              <a:spcAft>
                <a:spcPts val="600"/>
              </a:spcAft>
              <a:buSzPts val="1440"/>
              <a:buChar char="▶"/>
              <a:defRPr/>
            </a:lvl9pPr>
          </a:lstStyle>
          <a:p>
            <a:endParaRPr/>
          </a:p>
        </p:txBody>
      </p:sp>
      <p:sp>
        <p:nvSpPr>
          <p:cNvPr id="140" name="Google Shape;140;p73"/>
          <p:cNvSpPr txBox="1">
            <a:spLocks noGrp="1"/>
          </p:cNvSpPr>
          <p:nvPr>
            <p:ph type="dt" idx="10"/>
          </p:nvPr>
        </p:nvSpPr>
        <p:spPr>
          <a:xfrm>
            <a:off x="9904412" y="6172200"/>
            <a:ext cx="1600200" cy="365125"/>
          </a:xfrm>
          <a:prstGeom prst="rect">
            <a:avLst/>
          </a:prstGeom>
          <a:noFill/>
          <a:ln>
            <a:noFill/>
          </a:ln>
        </p:spPr>
        <p:txBody>
          <a:bodyPr spcFirstLastPara="1" wrap="square" lIns="91425" tIns="45700" rIns="91425" bIns="45700" anchor="t"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1" name="Google Shape;141;p73"/>
          <p:cNvSpPr txBox="1">
            <a:spLocks noGrp="1"/>
          </p:cNvSpPr>
          <p:nvPr>
            <p:ph type="ftr" idx="11"/>
          </p:nvPr>
        </p:nvSpPr>
        <p:spPr>
          <a:xfrm>
            <a:off x="684212" y="6172200"/>
            <a:ext cx="7543800" cy="36512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2" name="Google Shape;142;p73"/>
          <p:cNvSpPr txBox="1">
            <a:spLocks noGrp="1"/>
          </p:cNvSpPr>
          <p:nvPr>
            <p:ph type="sldNum" idx="12"/>
          </p:nvPr>
        </p:nvSpPr>
        <p:spPr>
          <a:xfrm>
            <a:off x="10363200" y="5578475"/>
            <a:ext cx="1142245" cy="669925"/>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844363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951B9C8-13B6-4496-A39F-D71D04DD6A6F}" type="datetimeFigureOut">
              <a:rPr lang="en-US" smtClean="0"/>
              <a:t>4/25/2024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626961-994C-4D51-A743-941173A694C2}" type="slidenum">
              <a:rPr lang="en-US" smtClean="0"/>
              <a:t>‹#›</a:t>
            </a:fld>
            <a:endParaRPr lang="en-US"/>
          </a:p>
        </p:txBody>
      </p:sp>
    </p:spTree>
    <p:extLst>
      <p:ext uri="{BB962C8B-B14F-4D97-AF65-F5344CB8AC3E}">
        <p14:creationId xmlns:p14="http://schemas.microsoft.com/office/powerpoint/2010/main" val="12821284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951B9C8-13B6-4496-A39F-D71D04DD6A6F}" type="datetimeFigureOut">
              <a:rPr lang="en-US" smtClean="0"/>
              <a:t>4/25/2024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9626961-994C-4D51-A743-941173A694C2}" type="slidenum">
              <a:rPr lang="en-US" smtClean="0"/>
              <a:t>‹#›</a:t>
            </a:fld>
            <a:endParaRPr lang="en-US"/>
          </a:p>
        </p:txBody>
      </p:sp>
    </p:spTree>
    <p:extLst>
      <p:ext uri="{BB962C8B-B14F-4D97-AF65-F5344CB8AC3E}">
        <p14:creationId xmlns:p14="http://schemas.microsoft.com/office/powerpoint/2010/main" val="7607470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951B9C8-13B6-4496-A39F-D71D04DD6A6F}" type="datetimeFigureOut">
              <a:rPr lang="en-US" smtClean="0"/>
              <a:t>4/25/2024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9626961-994C-4D51-A743-941173A694C2}" type="slidenum">
              <a:rPr lang="en-US" smtClean="0"/>
              <a:t>‹#›</a:t>
            </a:fld>
            <a:endParaRPr lang="en-US"/>
          </a:p>
        </p:txBody>
      </p:sp>
    </p:spTree>
    <p:extLst>
      <p:ext uri="{BB962C8B-B14F-4D97-AF65-F5344CB8AC3E}">
        <p14:creationId xmlns:p14="http://schemas.microsoft.com/office/powerpoint/2010/main" val="37333105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51B9C8-13B6-4496-A39F-D71D04DD6A6F}" type="datetimeFigureOut">
              <a:rPr lang="en-US" smtClean="0"/>
              <a:t>4/25/2024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9626961-994C-4D51-A743-941173A694C2}" type="slidenum">
              <a:rPr lang="en-US" smtClean="0"/>
              <a:t>‹#›</a:t>
            </a:fld>
            <a:endParaRPr lang="en-US"/>
          </a:p>
        </p:txBody>
      </p:sp>
    </p:spTree>
    <p:extLst>
      <p:ext uri="{BB962C8B-B14F-4D97-AF65-F5344CB8AC3E}">
        <p14:creationId xmlns:p14="http://schemas.microsoft.com/office/powerpoint/2010/main" val="6703798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0951B9C8-13B6-4496-A39F-D71D04DD6A6F}" type="datetimeFigureOut">
              <a:rPr lang="en-US" smtClean="0"/>
              <a:t>4/25/2024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626961-994C-4D51-A743-941173A694C2}" type="slidenum">
              <a:rPr lang="en-US" smtClean="0"/>
              <a:t>‹#›</a:t>
            </a:fld>
            <a:endParaRPr lang="en-US"/>
          </a:p>
        </p:txBody>
      </p:sp>
    </p:spTree>
    <p:extLst>
      <p:ext uri="{BB962C8B-B14F-4D97-AF65-F5344CB8AC3E}">
        <p14:creationId xmlns:p14="http://schemas.microsoft.com/office/powerpoint/2010/main" val="30200004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0951B9C8-13B6-4496-A39F-D71D04DD6A6F}" type="datetimeFigureOut">
              <a:rPr lang="en-US" smtClean="0"/>
              <a:t>4/25/2024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626961-994C-4D51-A743-941173A694C2}" type="slidenum">
              <a:rPr lang="en-US" smtClean="0"/>
              <a:t>‹#›</a:t>
            </a:fld>
            <a:endParaRPr lang="en-US"/>
          </a:p>
        </p:txBody>
      </p:sp>
    </p:spTree>
    <p:extLst>
      <p:ext uri="{BB962C8B-B14F-4D97-AF65-F5344CB8AC3E}">
        <p14:creationId xmlns:p14="http://schemas.microsoft.com/office/powerpoint/2010/main" val="41588257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theme" Target="../theme/theme2.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0951B9C8-13B6-4496-A39F-D71D04DD6A6F}" type="datetimeFigureOut">
              <a:rPr lang="en-US" smtClean="0"/>
              <a:t>4/25/2024</a:t>
            </a:fld>
            <a:endParaRPr lang="en-US"/>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D9626961-994C-4D51-A743-941173A694C2}" type="slidenum">
              <a:rPr lang="en-US" smtClean="0"/>
              <a:t>‹#›</a:t>
            </a:fld>
            <a:endParaRPr lang="en-US"/>
          </a:p>
        </p:txBody>
      </p:sp>
    </p:spTree>
    <p:extLst>
      <p:ext uri="{BB962C8B-B14F-4D97-AF65-F5344CB8AC3E}">
        <p14:creationId xmlns:p14="http://schemas.microsoft.com/office/powerpoint/2010/main" val="2622902072"/>
      </p:ext>
    </p:extLst>
  </p:cSld>
  <p:clrMap bg1="dk1" tx1="lt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0">
              <a:srgbClr val="62D2EF"/>
            </a:gs>
            <a:gs pos="10000">
              <a:srgbClr val="62D2EF"/>
            </a:gs>
            <a:gs pos="100000">
              <a:srgbClr val="05578D"/>
            </a:gs>
          </a:gsLst>
          <a:lin ang="6120000" scaled="0"/>
        </a:gradFill>
        <a:effectLst/>
      </p:bgPr>
    </p:bg>
    <p:spTree>
      <p:nvGrpSpPr>
        <p:cNvPr id="1" name="Shape 9"/>
        <p:cNvGrpSpPr/>
        <p:nvPr/>
      </p:nvGrpSpPr>
      <p:grpSpPr>
        <a:xfrm>
          <a:off x="0" y="0"/>
          <a:ext cx="0" cy="0"/>
          <a:chOff x="0" y="0"/>
          <a:chExt cx="0" cy="0"/>
        </a:xfrm>
      </p:grpSpPr>
      <p:grpSp>
        <p:nvGrpSpPr>
          <p:cNvPr id="10" name="Google Shape;10;p45"/>
          <p:cNvGrpSpPr/>
          <p:nvPr/>
        </p:nvGrpSpPr>
        <p:grpSpPr>
          <a:xfrm>
            <a:off x="9206969" y="2963333"/>
            <a:ext cx="2981858" cy="3208867"/>
            <a:chOff x="9206969" y="2963333"/>
            <a:chExt cx="2981858" cy="3208867"/>
          </a:xfrm>
        </p:grpSpPr>
        <p:cxnSp>
          <p:nvCxnSpPr>
            <p:cNvPr id="11" name="Google Shape;11;p45"/>
            <p:cNvCxnSpPr/>
            <p:nvPr/>
          </p:nvCxnSpPr>
          <p:spPr>
            <a:xfrm flipH="1">
              <a:off x="11276012" y="2963333"/>
              <a:ext cx="912814" cy="912812"/>
            </a:xfrm>
            <a:prstGeom prst="straightConnector1">
              <a:avLst/>
            </a:prstGeom>
            <a:noFill/>
            <a:ln w="9525" cap="flat" cmpd="sng">
              <a:solidFill>
                <a:schemeClr val="lt1"/>
              </a:solidFill>
              <a:prstDash val="solid"/>
              <a:round/>
              <a:headEnd type="none" w="sm" len="sm"/>
              <a:tailEnd type="none" w="sm" len="sm"/>
            </a:ln>
          </p:spPr>
        </p:cxnSp>
        <p:cxnSp>
          <p:nvCxnSpPr>
            <p:cNvPr id="12" name="Google Shape;12;p45"/>
            <p:cNvCxnSpPr/>
            <p:nvPr/>
          </p:nvCxnSpPr>
          <p:spPr>
            <a:xfrm flipH="1">
              <a:off x="9206969" y="3190344"/>
              <a:ext cx="2981857" cy="2981856"/>
            </a:xfrm>
            <a:prstGeom prst="straightConnector1">
              <a:avLst/>
            </a:prstGeom>
            <a:noFill/>
            <a:ln w="9525" cap="flat" cmpd="sng">
              <a:solidFill>
                <a:schemeClr val="lt1"/>
              </a:solidFill>
              <a:prstDash val="solid"/>
              <a:round/>
              <a:headEnd type="none" w="sm" len="sm"/>
              <a:tailEnd type="none" w="sm" len="sm"/>
            </a:ln>
          </p:spPr>
        </p:cxnSp>
        <p:cxnSp>
          <p:nvCxnSpPr>
            <p:cNvPr id="13" name="Google Shape;13;p45"/>
            <p:cNvCxnSpPr/>
            <p:nvPr/>
          </p:nvCxnSpPr>
          <p:spPr>
            <a:xfrm flipH="1">
              <a:off x="10292292" y="3285067"/>
              <a:ext cx="1896534" cy="1896533"/>
            </a:xfrm>
            <a:prstGeom prst="straightConnector1">
              <a:avLst/>
            </a:prstGeom>
            <a:noFill/>
            <a:ln w="9525" cap="flat" cmpd="sng">
              <a:solidFill>
                <a:schemeClr val="lt1"/>
              </a:solidFill>
              <a:prstDash val="solid"/>
              <a:round/>
              <a:headEnd type="none" w="sm" len="sm"/>
              <a:tailEnd type="none" w="sm" len="sm"/>
            </a:ln>
          </p:spPr>
        </p:cxnSp>
        <p:cxnSp>
          <p:nvCxnSpPr>
            <p:cNvPr id="14" name="Google Shape;14;p45"/>
            <p:cNvCxnSpPr/>
            <p:nvPr/>
          </p:nvCxnSpPr>
          <p:spPr>
            <a:xfrm flipH="1">
              <a:off x="10443103" y="3131080"/>
              <a:ext cx="1745722" cy="1745720"/>
            </a:xfrm>
            <a:prstGeom prst="straightConnector1">
              <a:avLst/>
            </a:prstGeom>
            <a:noFill/>
            <a:ln w="28575" cap="flat" cmpd="sng">
              <a:solidFill>
                <a:schemeClr val="lt1"/>
              </a:solidFill>
              <a:prstDash val="solid"/>
              <a:round/>
              <a:headEnd type="none" w="sm" len="sm"/>
              <a:tailEnd type="none" w="sm" len="sm"/>
            </a:ln>
          </p:spPr>
        </p:cxnSp>
        <p:cxnSp>
          <p:nvCxnSpPr>
            <p:cNvPr id="15" name="Google Shape;15;p45"/>
            <p:cNvCxnSpPr/>
            <p:nvPr/>
          </p:nvCxnSpPr>
          <p:spPr>
            <a:xfrm flipH="1">
              <a:off x="10918826" y="3683001"/>
              <a:ext cx="1270001" cy="1269999"/>
            </a:xfrm>
            <a:prstGeom prst="straightConnector1">
              <a:avLst/>
            </a:prstGeom>
            <a:noFill/>
            <a:ln w="28575" cap="flat" cmpd="sng">
              <a:solidFill>
                <a:schemeClr val="lt1"/>
              </a:solidFill>
              <a:prstDash val="solid"/>
              <a:round/>
              <a:headEnd type="none" w="sm" len="sm"/>
              <a:tailEnd type="none" w="sm" len="sm"/>
            </a:ln>
          </p:spPr>
        </p:cxnSp>
      </p:grpSp>
      <p:sp>
        <p:nvSpPr>
          <p:cNvPr id="16" name="Google Shape;16;p45"/>
          <p:cNvSpPr txBox="1">
            <a:spLocks noGrp="1"/>
          </p:cNvSpPr>
          <p:nvPr>
            <p:ph type="title"/>
          </p:nvPr>
        </p:nvSpPr>
        <p:spPr>
          <a:xfrm>
            <a:off x="684212" y="4487332"/>
            <a:ext cx="8534400" cy="1507067"/>
          </a:xfrm>
          <a:prstGeom prst="rect">
            <a:avLst/>
          </a:prstGeom>
          <a:noFill/>
          <a:ln>
            <a:noFill/>
          </a:ln>
        </p:spPr>
        <p:txBody>
          <a:bodyPr spcFirstLastPara="1" wrap="square" lIns="91425" tIns="45700" rIns="91425" bIns="45700" anchor="ctr" anchorCtr="0">
            <a:normAutofit/>
          </a:bodyPr>
          <a:lstStyle>
            <a:lvl1pPr marR="0" lvl="0" algn="l" rtl="0">
              <a:lnSpc>
                <a:spcPct val="100000"/>
              </a:lnSpc>
              <a:spcBef>
                <a:spcPts val="0"/>
              </a:spcBef>
              <a:spcAft>
                <a:spcPts val="0"/>
              </a:spcAft>
              <a:buClr>
                <a:schemeClr val="lt1"/>
              </a:buClr>
              <a:buSzPts val="3600"/>
              <a:buFont typeface="Century Gothic"/>
              <a:buNone/>
              <a:defRPr sz="3600" b="0" i="0" u="none" strike="noStrike" cap="none">
                <a:solidFill>
                  <a:schemeClr val="lt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9pPr>
          </a:lstStyle>
          <a:p>
            <a:endParaRPr/>
          </a:p>
        </p:txBody>
      </p:sp>
      <p:sp>
        <p:nvSpPr>
          <p:cNvPr id="17" name="Google Shape;17;p45"/>
          <p:cNvSpPr txBox="1">
            <a:spLocks noGrp="1"/>
          </p:cNvSpPr>
          <p:nvPr>
            <p:ph type="body" idx="1"/>
          </p:nvPr>
        </p:nvSpPr>
        <p:spPr>
          <a:xfrm>
            <a:off x="684212" y="685800"/>
            <a:ext cx="8534400" cy="3615267"/>
          </a:xfrm>
          <a:prstGeom prst="rect">
            <a:avLst/>
          </a:prstGeom>
          <a:noFill/>
          <a:ln>
            <a:noFill/>
          </a:ln>
        </p:spPr>
        <p:txBody>
          <a:bodyPr spcFirstLastPara="1" wrap="square" lIns="91425" tIns="45700" rIns="91425" bIns="45700" anchor="ctr" anchorCtr="0">
            <a:normAutofit/>
          </a:bodyPr>
          <a:lstStyle>
            <a:lvl1pPr marL="457200" marR="0" lvl="0" indent="-330200" algn="l" rtl="0">
              <a:lnSpc>
                <a:spcPct val="100000"/>
              </a:lnSpc>
              <a:spcBef>
                <a:spcPts val="400"/>
              </a:spcBef>
              <a:spcAft>
                <a:spcPts val="0"/>
              </a:spcAft>
              <a:buClr>
                <a:schemeClr val="lt1"/>
              </a:buClr>
              <a:buSzPts val="1600"/>
              <a:buFont typeface="Noto Sans Symbols"/>
              <a:buChar char="▶"/>
              <a:defRPr sz="2000" b="0" i="0" u="none" strike="noStrike" cap="none">
                <a:solidFill>
                  <a:srgbClr val="0F486F"/>
                </a:solidFill>
                <a:latin typeface="Century Gothic"/>
                <a:ea typeface="Century Gothic"/>
                <a:cs typeface="Century Gothic"/>
                <a:sym typeface="Century Gothic"/>
              </a:defRPr>
            </a:lvl1pPr>
            <a:lvl2pPr marL="914400" marR="0" lvl="1" indent="-320040" algn="l" rtl="0">
              <a:lnSpc>
                <a:spcPct val="100000"/>
              </a:lnSpc>
              <a:spcBef>
                <a:spcPts val="600"/>
              </a:spcBef>
              <a:spcAft>
                <a:spcPts val="0"/>
              </a:spcAft>
              <a:buClr>
                <a:schemeClr val="lt1"/>
              </a:buClr>
              <a:buSzPts val="1440"/>
              <a:buFont typeface="Noto Sans Symbols"/>
              <a:buChar char="▶"/>
              <a:defRPr sz="1800" b="0" i="0" u="none" strike="noStrike" cap="none">
                <a:solidFill>
                  <a:srgbClr val="0F486F"/>
                </a:solidFill>
                <a:latin typeface="Century Gothic"/>
                <a:ea typeface="Century Gothic"/>
                <a:cs typeface="Century Gothic"/>
                <a:sym typeface="Century Gothic"/>
              </a:defRPr>
            </a:lvl2pPr>
            <a:lvl3pPr marL="1371600" marR="0" lvl="2" indent="-309880" algn="l" rtl="0">
              <a:lnSpc>
                <a:spcPct val="100000"/>
              </a:lnSpc>
              <a:spcBef>
                <a:spcPts val="600"/>
              </a:spcBef>
              <a:spcAft>
                <a:spcPts val="0"/>
              </a:spcAft>
              <a:buClr>
                <a:schemeClr val="lt1"/>
              </a:buClr>
              <a:buSzPts val="1280"/>
              <a:buFont typeface="Noto Sans Symbols"/>
              <a:buChar char="▶"/>
              <a:defRPr sz="1600" b="0" i="0" u="none" strike="noStrike" cap="none">
                <a:solidFill>
                  <a:srgbClr val="0F486F"/>
                </a:solidFill>
                <a:latin typeface="Century Gothic"/>
                <a:ea typeface="Century Gothic"/>
                <a:cs typeface="Century Gothic"/>
                <a:sym typeface="Century Gothic"/>
              </a:defRPr>
            </a:lvl3pPr>
            <a:lvl4pPr marL="1828800" marR="0" lvl="3" indent="-299719" algn="l" rtl="0">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4pPr>
            <a:lvl5pPr marL="2286000" marR="0" lvl="4" indent="-299720" algn="l" rtl="0">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5pPr>
            <a:lvl6pPr marL="2743200" marR="0" lvl="5" indent="-299720" algn="l" rtl="0">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6pPr>
            <a:lvl7pPr marL="3200400" marR="0" lvl="6" indent="-299720" algn="l" rtl="0">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7pPr>
            <a:lvl8pPr marL="3657600" marR="0" lvl="7" indent="-299720" algn="l" rtl="0">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8pPr>
            <a:lvl9pPr marL="4114800" marR="0" lvl="8" indent="-299720" algn="l" rtl="0">
              <a:lnSpc>
                <a:spcPct val="100000"/>
              </a:lnSpc>
              <a:spcBef>
                <a:spcPts val="600"/>
              </a:spcBef>
              <a:spcAft>
                <a:spcPts val="60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9pPr>
          </a:lstStyle>
          <a:p>
            <a:endParaRPr/>
          </a:p>
        </p:txBody>
      </p:sp>
      <p:sp>
        <p:nvSpPr>
          <p:cNvPr id="18" name="Google Shape;18;p45"/>
          <p:cNvSpPr txBox="1">
            <a:spLocks noGrp="1"/>
          </p:cNvSpPr>
          <p:nvPr>
            <p:ph type="dt" idx="10"/>
          </p:nvPr>
        </p:nvSpPr>
        <p:spPr>
          <a:xfrm>
            <a:off x="9904412" y="6172200"/>
            <a:ext cx="1600200" cy="365125"/>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000" b="0" i="0" u="none" strike="noStrike" cap="none">
                <a:solidFill>
                  <a:srgbClr val="09304A"/>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9" name="Google Shape;19;p45"/>
          <p:cNvSpPr txBox="1">
            <a:spLocks noGrp="1"/>
          </p:cNvSpPr>
          <p:nvPr>
            <p:ph type="ftr" idx="11"/>
          </p:nvPr>
        </p:nvSpPr>
        <p:spPr>
          <a:xfrm>
            <a:off x="684212" y="6172200"/>
            <a:ext cx="7543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000" b="0" i="0" u="none" strike="noStrike" cap="none">
                <a:solidFill>
                  <a:srgbClr val="09304A"/>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20" name="Google Shape;20;p45"/>
          <p:cNvSpPr txBox="1">
            <a:spLocks noGrp="1"/>
          </p:cNvSpPr>
          <p:nvPr>
            <p:ph type="sldNum" idx="12"/>
          </p:nvPr>
        </p:nvSpPr>
        <p:spPr>
          <a:xfrm>
            <a:off x="10363200" y="5578475"/>
            <a:ext cx="1142245" cy="669925"/>
          </a:xfrm>
          <a:prstGeom prst="rect">
            <a:avLst/>
          </a:prstGeom>
          <a:noFill/>
          <a:ln>
            <a:noFill/>
          </a:ln>
        </p:spPr>
        <p:txBody>
          <a:bodyPr spcFirstLastPara="1" wrap="square" lIns="91425" tIns="45700" rIns="91425" bIns="45700" anchor="b" anchorCtr="0">
            <a:noAutofit/>
          </a:bodyPr>
          <a:lstStyle>
            <a:lvl1pPr marL="0" marR="0" lvl="0" indent="0" algn="r" rtl="0">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89261205"/>
      </p:ext>
    </p:extLst>
  </p:cSld>
  <p:clrMap bg1="lt1" tx1="dk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g"/></Relationships>
</file>

<file path=ppt/slides/_rels/slide1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6.jpg"/><Relationship Id="rId4" Type="http://schemas.openxmlformats.org/officeDocument/2006/relationships/image" Target="../media/image26.jpg"/></Relationships>
</file>

<file path=ppt/slides/_rels/slide1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0.jpg"/></Relationships>
</file>

<file path=ppt/slides/_rels/slide1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3.jpg"/></Relationships>
</file>

<file path=ppt/slides/_rels/slide1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3.jpg"/><Relationship Id="rId4" Type="http://schemas.openxmlformats.org/officeDocument/2006/relationships/image" Target="../media/image42.jp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6.jpg"/><Relationship Id="rId4" Type="http://schemas.openxmlformats.org/officeDocument/2006/relationships/image" Target="../media/image45.jpg"/></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jpg"/></Relationships>
</file>

<file path=ppt/slides/_rels/slide2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55.jpg"/><Relationship Id="rId5" Type="http://schemas.openxmlformats.org/officeDocument/2006/relationships/image" Target="../media/image54.jpg"/><Relationship Id="rId4" Type="http://schemas.openxmlformats.org/officeDocument/2006/relationships/image" Target="../media/image53.jp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8.xml"/><Relationship Id="rId1" Type="http://schemas.openxmlformats.org/officeDocument/2006/relationships/slideLayout" Target="../slideLayouts/slideLayout20.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jpg"/></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9.xml"/><Relationship Id="rId1" Type="http://schemas.openxmlformats.org/officeDocument/2006/relationships/slideLayout" Target="../slideLayouts/slideLayout22.xml"/><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www.lakestewardsofmaine.org/" TargetMode="External"/><Relationship Id="rId2" Type="http://schemas.openxmlformats.org/officeDocument/2006/relationships/notesSlide" Target="../notesSlides/notesSlide30.xml"/><Relationship Id="rId1" Type="http://schemas.openxmlformats.org/officeDocument/2006/relationships/slideLayout" Target="../slideLayouts/slideLayout20.xml"/><Relationship Id="rId6" Type="http://schemas.openxmlformats.org/officeDocument/2006/relationships/image" Target="../media/image1.png"/><Relationship Id="rId5" Type="http://schemas.openxmlformats.org/officeDocument/2006/relationships/hyperlink" Target="mailto:brett@lakestewardsme.org" TargetMode="External"/><Relationship Id="rId4" Type="http://schemas.openxmlformats.org/officeDocument/2006/relationships/hyperlink" Target="http://www.lakesofmaine.org/"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6.jpg"/><Relationship Id="rId5" Type="http://schemas.openxmlformats.org/officeDocument/2006/relationships/image" Target="../media/image5.png"/><Relationship Id="rId10" Type="http://schemas.openxmlformats.org/officeDocument/2006/relationships/image" Target="../media/image10.jpg"/><Relationship Id="rId4" Type="http://schemas.openxmlformats.org/officeDocument/2006/relationships/image" Target="../media/image1.png"/><Relationship Id="rId9" Type="http://schemas.openxmlformats.org/officeDocument/2006/relationships/image" Target="../media/image9.jp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6.jpg"/><Relationship Id="rId5" Type="http://schemas.openxmlformats.org/officeDocument/2006/relationships/image" Target="../media/image5.png"/><Relationship Id="rId10" Type="http://schemas.openxmlformats.org/officeDocument/2006/relationships/image" Target="../media/image10.jpg"/><Relationship Id="rId4" Type="http://schemas.openxmlformats.org/officeDocument/2006/relationships/image" Target="../media/image1.png"/><Relationship Id="rId9"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5.jpg"/></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8.jpg"/><Relationship Id="rId4" Type="http://schemas.openxmlformats.org/officeDocument/2006/relationships/image" Target="../media/image17.jpg"/></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77" name="Google Shape;677;p1"/>
          <p:cNvSpPr txBox="1"/>
          <p:nvPr/>
        </p:nvSpPr>
        <p:spPr>
          <a:xfrm>
            <a:off x="1699199" y="5036487"/>
            <a:ext cx="8793600" cy="1523454"/>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2133"/>
              </a:spcBef>
              <a:spcAft>
                <a:spcPts val="0"/>
              </a:spcAft>
              <a:buClr>
                <a:srgbClr val="000000"/>
              </a:buClr>
              <a:buSzPts val="2400"/>
              <a:buFont typeface="Arial"/>
              <a:buNone/>
            </a:pPr>
            <a:r>
              <a:rPr lang="en-US" sz="2400" b="0" i="1" u="none" strike="noStrike" cap="none">
                <a:solidFill>
                  <a:srgbClr val="FFFFFF"/>
                </a:solidFill>
                <a:latin typeface="Calibri"/>
                <a:ea typeface="Calibri"/>
                <a:cs typeface="Calibri"/>
                <a:sym typeface="Calibri"/>
              </a:rPr>
              <a:t>Keeping a watchful eye on the health </a:t>
            </a:r>
            <a:endParaRPr sz="2400" b="0" i="1" u="none" strike="noStrike" cap="none">
              <a:solidFill>
                <a:srgbClr val="FFFFFF"/>
              </a:solidFill>
              <a:latin typeface="Calibri"/>
              <a:ea typeface="Calibri"/>
              <a:cs typeface="Calibri"/>
              <a:sym typeface="Calibri"/>
            </a:endParaRPr>
          </a:p>
          <a:p>
            <a:pPr marL="0" marR="0" lvl="0" indent="0" algn="ctr" rtl="0">
              <a:lnSpc>
                <a:spcPct val="100000"/>
              </a:lnSpc>
              <a:spcBef>
                <a:spcPts val="2133"/>
              </a:spcBef>
              <a:spcAft>
                <a:spcPts val="0"/>
              </a:spcAft>
              <a:buClr>
                <a:srgbClr val="000000"/>
              </a:buClr>
              <a:buSzPts val="2400"/>
              <a:buFont typeface="Arial"/>
              <a:buNone/>
            </a:pPr>
            <a:r>
              <a:rPr lang="en-US" sz="2400" b="0" i="1" u="none" strike="noStrike" cap="none">
                <a:solidFill>
                  <a:srgbClr val="FFFFFF"/>
                </a:solidFill>
                <a:latin typeface="Calibri"/>
                <a:ea typeface="Calibri"/>
                <a:cs typeface="Calibri"/>
                <a:sym typeface="Calibri"/>
              </a:rPr>
              <a:t>of Maine lakes since 1971</a:t>
            </a:r>
            <a:endParaRPr sz="2400" b="0" i="1" u="none" strike="noStrike" cap="none">
              <a:solidFill>
                <a:srgbClr val="FFFFFF"/>
              </a:solidFill>
              <a:latin typeface="Calibri"/>
              <a:ea typeface="Calibri"/>
              <a:cs typeface="Calibri"/>
              <a:sym typeface="Calibri"/>
            </a:endParaRPr>
          </a:p>
        </p:txBody>
      </p:sp>
      <p:pic>
        <p:nvPicPr>
          <p:cNvPr id="678" name="Google Shape;678;p1"/>
          <p:cNvPicPr preferRelativeResize="0"/>
          <p:nvPr/>
        </p:nvPicPr>
        <p:blipFill rotWithShape="1">
          <a:blip r:embed="rId3">
            <a:alphaModFix/>
          </a:blip>
          <a:srcRect/>
          <a:stretch/>
        </p:blipFill>
        <p:spPr>
          <a:xfrm>
            <a:off x="4759165" y="2107750"/>
            <a:ext cx="2673667" cy="2642500"/>
          </a:xfrm>
          <a:prstGeom prst="rect">
            <a:avLst/>
          </a:prstGeom>
          <a:noFill/>
          <a:ln>
            <a:noFill/>
          </a:ln>
        </p:spPr>
      </p:pic>
      <p:sp>
        <p:nvSpPr>
          <p:cNvPr id="679" name="Google Shape;679;p1"/>
          <p:cNvSpPr txBox="1">
            <a:spLocks noGrp="1"/>
          </p:cNvSpPr>
          <p:nvPr>
            <p:ph type="ctrTitle"/>
          </p:nvPr>
        </p:nvSpPr>
        <p:spPr>
          <a:xfrm>
            <a:off x="415600" y="159513"/>
            <a:ext cx="11360800" cy="763600"/>
          </a:xfrm>
          <a:prstGeom prst="rect">
            <a:avLst/>
          </a:prstGeom>
          <a:noFill/>
          <a:ln>
            <a:noFill/>
          </a:ln>
        </p:spPr>
        <p:txBody>
          <a:bodyPr spcFirstLastPara="1" wrap="square" lIns="121900" tIns="121900" rIns="121900" bIns="121900" anchor="t" anchorCtr="0">
            <a:normAutofit fontScale="90000"/>
          </a:bodyPr>
          <a:lstStyle/>
          <a:p>
            <a:pPr marL="0" lvl="0" indent="0" algn="ctr" rtl="0">
              <a:lnSpc>
                <a:spcPct val="100000"/>
              </a:lnSpc>
              <a:spcBef>
                <a:spcPts val="0"/>
              </a:spcBef>
              <a:spcAft>
                <a:spcPts val="0"/>
              </a:spcAft>
              <a:buClr>
                <a:schemeClr val="lt1"/>
              </a:buClr>
              <a:buSzPct val="100000"/>
              <a:buFont typeface="Calibri"/>
              <a:buNone/>
            </a:pPr>
            <a:r>
              <a:rPr lang="en-US" sz="5300" dirty="0">
                <a:latin typeface="Calibri"/>
                <a:ea typeface="Calibri"/>
                <a:cs typeface="Calibri"/>
                <a:sym typeface="Calibri"/>
              </a:rPr>
              <a:t>Aquatic Invasive Plants: </a:t>
            </a:r>
            <a:br>
              <a:rPr lang="en-US" sz="5300" dirty="0">
                <a:latin typeface="Calibri"/>
                <a:ea typeface="Calibri"/>
                <a:cs typeface="Calibri"/>
                <a:sym typeface="Calibri"/>
              </a:rPr>
            </a:br>
            <a:r>
              <a:rPr lang="en-US" sz="5300" dirty="0">
                <a:latin typeface="Calibri"/>
                <a:ea typeface="Calibri"/>
                <a:cs typeface="Calibri"/>
                <a:sym typeface="Calibri"/>
              </a:rPr>
              <a:t>Four new Invaders</a:t>
            </a:r>
            <a:endParaRPr sz="5300" dirty="0">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805"/>
        <p:cNvGrpSpPr/>
        <p:nvPr/>
      </p:nvGrpSpPr>
      <p:grpSpPr>
        <a:xfrm>
          <a:off x="0" y="0"/>
          <a:ext cx="0" cy="0"/>
          <a:chOff x="0" y="0"/>
          <a:chExt cx="0" cy="0"/>
        </a:xfrm>
      </p:grpSpPr>
      <p:sp>
        <p:nvSpPr>
          <p:cNvPr id="806" name="Google Shape;806;g2cb05f16ee8_0_4"/>
          <p:cNvSpPr txBox="1"/>
          <p:nvPr/>
        </p:nvSpPr>
        <p:spPr>
          <a:xfrm>
            <a:off x="1999075" y="434525"/>
            <a:ext cx="8359800" cy="1466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4400">
                <a:solidFill>
                  <a:schemeClr val="lt1"/>
                </a:solidFill>
                <a:latin typeface="Calibri"/>
                <a:ea typeface="Calibri"/>
                <a:cs typeface="Calibri"/>
                <a:sym typeface="Calibri"/>
              </a:rPr>
              <a:t>Eelgrass</a:t>
            </a:r>
            <a:br>
              <a:rPr lang="en-US" sz="4400">
                <a:solidFill>
                  <a:schemeClr val="lt1"/>
                </a:solidFill>
                <a:latin typeface="Calibri"/>
                <a:ea typeface="Calibri"/>
                <a:cs typeface="Calibri"/>
                <a:sym typeface="Calibri"/>
              </a:rPr>
            </a:br>
            <a:r>
              <a:rPr lang="en-US" sz="2800" i="1">
                <a:solidFill>
                  <a:schemeClr val="lt1"/>
                </a:solidFill>
                <a:latin typeface="Calibri"/>
                <a:ea typeface="Calibri"/>
                <a:cs typeface="Calibri"/>
                <a:sym typeface="Calibri"/>
              </a:rPr>
              <a:t>Vallisneria spp.</a:t>
            </a:r>
            <a:endParaRPr sz="2800" i="1">
              <a:solidFill>
                <a:schemeClr val="lt1"/>
              </a:solidFill>
              <a:latin typeface="Calibri"/>
              <a:ea typeface="Calibri"/>
              <a:cs typeface="Calibri"/>
              <a:sym typeface="Calibri"/>
            </a:endParaRPr>
          </a:p>
        </p:txBody>
      </p:sp>
      <p:pic>
        <p:nvPicPr>
          <p:cNvPr id="807" name="Google Shape;807;g2cb05f16ee8_0_4"/>
          <p:cNvPicPr preferRelativeResize="0"/>
          <p:nvPr/>
        </p:nvPicPr>
        <p:blipFill>
          <a:blip r:embed="rId3">
            <a:alphaModFix/>
          </a:blip>
          <a:stretch>
            <a:fillRect/>
          </a:stretch>
        </p:blipFill>
        <p:spPr>
          <a:xfrm>
            <a:off x="656900" y="480047"/>
            <a:ext cx="3473101" cy="2604829"/>
          </a:xfrm>
          <a:prstGeom prst="rect">
            <a:avLst/>
          </a:prstGeom>
          <a:noFill/>
          <a:ln>
            <a:noFill/>
          </a:ln>
        </p:spPr>
      </p:pic>
      <p:pic>
        <p:nvPicPr>
          <p:cNvPr id="808" name="Google Shape;808;g2cb05f16ee8_0_4"/>
          <p:cNvPicPr preferRelativeResize="0"/>
          <p:nvPr/>
        </p:nvPicPr>
        <p:blipFill rotWithShape="1">
          <a:blip r:embed="rId4">
            <a:alphaModFix/>
          </a:blip>
          <a:srcRect t="11282" b="11336"/>
          <a:stretch/>
        </p:blipFill>
        <p:spPr>
          <a:xfrm>
            <a:off x="6072550" y="3368075"/>
            <a:ext cx="5592076" cy="3245499"/>
          </a:xfrm>
          <a:prstGeom prst="rect">
            <a:avLst/>
          </a:prstGeom>
          <a:noFill/>
          <a:ln>
            <a:noFill/>
          </a:ln>
        </p:spPr>
      </p:pic>
      <p:pic>
        <p:nvPicPr>
          <p:cNvPr id="809" name="Google Shape;809;g2cb05f16ee8_0_4"/>
          <p:cNvPicPr preferRelativeResize="0"/>
          <p:nvPr/>
        </p:nvPicPr>
        <p:blipFill>
          <a:blip r:embed="rId5">
            <a:alphaModFix/>
          </a:blip>
          <a:stretch>
            <a:fillRect/>
          </a:stretch>
        </p:blipFill>
        <p:spPr>
          <a:xfrm>
            <a:off x="656900" y="3226477"/>
            <a:ext cx="4704952" cy="3528699"/>
          </a:xfrm>
          <a:prstGeom prst="rect">
            <a:avLst/>
          </a:prstGeom>
          <a:noFill/>
          <a:ln>
            <a:noFill/>
          </a:ln>
        </p:spPr>
      </p:pic>
      <p:pic>
        <p:nvPicPr>
          <p:cNvPr id="810" name="Google Shape;810;g2cb05f16ee8_0_4"/>
          <p:cNvPicPr preferRelativeResize="0"/>
          <p:nvPr/>
        </p:nvPicPr>
        <p:blipFill>
          <a:blip r:embed="rId6">
            <a:alphaModFix/>
          </a:blip>
          <a:stretch>
            <a:fillRect/>
          </a:stretch>
        </p:blipFill>
        <p:spPr>
          <a:xfrm>
            <a:off x="8070100" y="434513"/>
            <a:ext cx="3594524" cy="269589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815"/>
        <p:cNvGrpSpPr/>
        <p:nvPr/>
      </p:nvGrpSpPr>
      <p:grpSpPr>
        <a:xfrm>
          <a:off x="0" y="0"/>
          <a:ext cx="0" cy="0"/>
          <a:chOff x="0" y="0"/>
          <a:chExt cx="0" cy="0"/>
        </a:xfrm>
      </p:grpSpPr>
      <p:sp>
        <p:nvSpPr>
          <p:cNvPr id="816" name="Google Shape;816;p10"/>
          <p:cNvSpPr txBox="1"/>
          <p:nvPr/>
        </p:nvSpPr>
        <p:spPr>
          <a:xfrm>
            <a:off x="2667000" y="558801"/>
            <a:ext cx="6731000"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4400"/>
              <a:buFont typeface="Calibri"/>
              <a:buNone/>
            </a:pPr>
            <a:r>
              <a:rPr lang="en-US" sz="4400" b="0" i="0" u="none" strike="noStrike" cap="none">
                <a:solidFill>
                  <a:srgbClr val="FFFFFF"/>
                </a:solidFill>
                <a:latin typeface="Calibri"/>
                <a:ea typeface="Calibri"/>
                <a:cs typeface="Calibri"/>
                <a:sym typeface="Calibri"/>
              </a:rPr>
              <a:t>Giant Salvinia</a:t>
            </a:r>
            <a:br>
              <a:rPr lang="en-US" sz="4400" b="0" i="0" u="none" strike="noStrike" cap="none">
                <a:solidFill>
                  <a:srgbClr val="FFFFFF"/>
                </a:solidFill>
                <a:latin typeface="Calibri"/>
                <a:ea typeface="Calibri"/>
                <a:cs typeface="Calibri"/>
                <a:sym typeface="Calibri"/>
              </a:rPr>
            </a:br>
            <a:r>
              <a:rPr lang="en-US" sz="2800" b="0" i="1" u="none" strike="noStrike" cap="none">
                <a:solidFill>
                  <a:srgbClr val="FFFFFF"/>
                </a:solidFill>
                <a:latin typeface="Calibri"/>
                <a:ea typeface="Calibri"/>
                <a:cs typeface="Calibri"/>
                <a:sym typeface="Calibri"/>
              </a:rPr>
              <a:t>Salvinia molesta</a:t>
            </a:r>
            <a:endParaRPr sz="4400" b="0" i="1" u="none" strike="noStrike" cap="none">
              <a:solidFill>
                <a:srgbClr val="FFFFFF"/>
              </a:solidFill>
              <a:latin typeface="Calibri"/>
              <a:ea typeface="Calibri"/>
              <a:cs typeface="Calibri"/>
              <a:sym typeface="Calibri"/>
            </a:endParaRPr>
          </a:p>
        </p:txBody>
      </p:sp>
      <p:pic>
        <p:nvPicPr>
          <p:cNvPr id="817" name="Google Shape;817;p10"/>
          <p:cNvPicPr preferRelativeResize="0"/>
          <p:nvPr/>
        </p:nvPicPr>
        <p:blipFill rotWithShape="1">
          <a:blip r:embed="rId3">
            <a:alphaModFix/>
          </a:blip>
          <a:srcRect/>
          <a:stretch/>
        </p:blipFill>
        <p:spPr>
          <a:xfrm>
            <a:off x="4391217" y="2322435"/>
            <a:ext cx="5882035" cy="3921369"/>
          </a:xfrm>
          <a:prstGeom prst="rect">
            <a:avLst/>
          </a:prstGeom>
          <a:noFill/>
          <a:ln>
            <a:noFill/>
          </a:ln>
        </p:spPr>
      </p:pic>
      <p:pic>
        <p:nvPicPr>
          <p:cNvPr id="818" name="Google Shape;818;p10"/>
          <p:cNvPicPr preferRelativeResize="0"/>
          <p:nvPr/>
        </p:nvPicPr>
        <p:blipFill rotWithShape="1">
          <a:blip r:embed="rId4">
            <a:alphaModFix/>
          </a:blip>
          <a:srcRect/>
          <a:stretch/>
        </p:blipFill>
        <p:spPr>
          <a:xfrm>
            <a:off x="8780585" y="642269"/>
            <a:ext cx="2614246" cy="3921369"/>
          </a:xfrm>
          <a:prstGeom prst="rect">
            <a:avLst/>
          </a:prstGeom>
          <a:noFill/>
          <a:ln>
            <a:noFill/>
          </a:ln>
        </p:spPr>
      </p:pic>
      <p:pic>
        <p:nvPicPr>
          <p:cNvPr id="819" name="Google Shape;819;p10"/>
          <p:cNvPicPr preferRelativeResize="0"/>
          <p:nvPr/>
        </p:nvPicPr>
        <p:blipFill rotWithShape="1">
          <a:blip r:embed="rId5">
            <a:alphaModFix/>
          </a:blip>
          <a:srcRect/>
          <a:stretch/>
        </p:blipFill>
        <p:spPr>
          <a:xfrm>
            <a:off x="237067" y="1242511"/>
            <a:ext cx="3918933" cy="505668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824"/>
        <p:cNvGrpSpPr/>
        <p:nvPr/>
      </p:nvGrpSpPr>
      <p:grpSpPr>
        <a:xfrm>
          <a:off x="0" y="0"/>
          <a:ext cx="0" cy="0"/>
          <a:chOff x="0" y="0"/>
          <a:chExt cx="0" cy="0"/>
        </a:xfrm>
      </p:grpSpPr>
      <p:pic>
        <p:nvPicPr>
          <p:cNvPr id="825" name="Google Shape;825;p11"/>
          <p:cNvPicPr preferRelativeResize="0"/>
          <p:nvPr/>
        </p:nvPicPr>
        <p:blipFill rotWithShape="1">
          <a:blip r:embed="rId3">
            <a:alphaModFix/>
          </a:blip>
          <a:srcRect/>
          <a:stretch/>
        </p:blipFill>
        <p:spPr>
          <a:xfrm>
            <a:off x="2438401" y="1060572"/>
            <a:ext cx="7578969" cy="473685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830"/>
        <p:cNvGrpSpPr/>
        <p:nvPr/>
      </p:nvGrpSpPr>
      <p:grpSpPr>
        <a:xfrm>
          <a:off x="0" y="0"/>
          <a:ext cx="0" cy="0"/>
          <a:chOff x="0" y="0"/>
          <a:chExt cx="0" cy="0"/>
        </a:xfrm>
      </p:grpSpPr>
      <p:sp>
        <p:nvSpPr>
          <p:cNvPr id="831" name="Google Shape;831;p13"/>
          <p:cNvSpPr txBox="1"/>
          <p:nvPr/>
        </p:nvSpPr>
        <p:spPr>
          <a:xfrm>
            <a:off x="2505636" y="255495"/>
            <a:ext cx="72750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0" i="0" u="none" strike="noStrike" cap="none">
                <a:solidFill>
                  <a:srgbClr val="FFFFFF"/>
                </a:solidFill>
                <a:latin typeface="Calibri"/>
                <a:ea typeface="Calibri"/>
                <a:cs typeface="Calibri"/>
                <a:sym typeface="Calibri"/>
              </a:rPr>
              <a:t>Starry Stonewort</a:t>
            </a:r>
            <a:br>
              <a:rPr lang="en-US" sz="4400" b="0" i="0" u="none" strike="noStrike" cap="none">
                <a:solidFill>
                  <a:srgbClr val="FFFFFF"/>
                </a:solidFill>
                <a:latin typeface="Calibri"/>
                <a:ea typeface="Calibri"/>
                <a:cs typeface="Calibri"/>
                <a:sym typeface="Calibri"/>
              </a:rPr>
            </a:br>
            <a:r>
              <a:rPr lang="en-US" sz="2800" b="0" i="1" u="none" strike="noStrike" cap="none">
                <a:solidFill>
                  <a:srgbClr val="FFFFFF"/>
                </a:solidFill>
                <a:latin typeface="Calibri"/>
                <a:ea typeface="Calibri"/>
                <a:cs typeface="Calibri"/>
                <a:sym typeface="Calibri"/>
              </a:rPr>
              <a:t>Nitellopsis obtusa</a:t>
            </a:r>
            <a:endParaRPr sz="2800" b="0" i="1" u="none" strike="noStrike" cap="none">
              <a:solidFill>
                <a:srgbClr val="FFFFFF"/>
              </a:solidFill>
              <a:latin typeface="Calibri"/>
              <a:ea typeface="Calibri"/>
              <a:cs typeface="Calibri"/>
              <a:sym typeface="Calibri"/>
            </a:endParaRPr>
          </a:p>
        </p:txBody>
      </p:sp>
      <p:pic>
        <p:nvPicPr>
          <p:cNvPr id="832" name="Google Shape;832;p13"/>
          <p:cNvPicPr preferRelativeResize="0"/>
          <p:nvPr/>
        </p:nvPicPr>
        <p:blipFill rotWithShape="1">
          <a:blip r:embed="rId3">
            <a:alphaModFix/>
          </a:blip>
          <a:srcRect/>
          <a:stretch/>
        </p:blipFill>
        <p:spPr>
          <a:xfrm>
            <a:off x="2286000" y="1522506"/>
            <a:ext cx="7620000" cy="50800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837"/>
        <p:cNvGrpSpPr/>
        <p:nvPr/>
      </p:nvGrpSpPr>
      <p:grpSpPr>
        <a:xfrm>
          <a:off x="0" y="0"/>
          <a:ext cx="0" cy="0"/>
          <a:chOff x="0" y="0"/>
          <a:chExt cx="0" cy="0"/>
        </a:xfrm>
      </p:grpSpPr>
      <p:pic>
        <p:nvPicPr>
          <p:cNvPr id="838" name="Google Shape;838;p15"/>
          <p:cNvPicPr preferRelativeResize="0"/>
          <p:nvPr/>
        </p:nvPicPr>
        <p:blipFill rotWithShape="1">
          <a:blip r:embed="rId3">
            <a:alphaModFix/>
          </a:blip>
          <a:srcRect/>
          <a:stretch/>
        </p:blipFill>
        <p:spPr>
          <a:xfrm>
            <a:off x="1640949" y="1436697"/>
            <a:ext cx="5312809" cy="3984607"/>
          </a:xfrm>
          <a:prstGeom prst="rect">
            <a:avLst/>
          </a:prstGeom>
          <a:noFill/>
          <a:ln>
            <a:noFill/>
          </a:ln>
        </p:spPr>
      </p:pic>
      <p:pic>
        <p:nvPicPr>
          <p:cNvPr id="839" name="Google Shape;839;p15"/>
          <p:cNvPicPr preferRelativeResize="0"/>
          <p:nvPr/>
        </p:nvPicPr>
        <p:blipFill rotWithShape="1">
          <a:blip r:embed="rId4">
            <a:alphaModFix/>
          </a:blip>
          <a:srcRect/>
          <a:stretch/>
        </p:blipFill>
        <p:spPr>
          <a:xfrm>
            <a:off x="7084210" y="1993045"/>
            <a:ext cx="3583791" cy="287190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844"/>
        <p:cNvGrpSpPr/>
        <p:nvPr/>
      </p:nvGrpSpPr>
      <p:grpSpPr>
        <a:xfrm>
          <a:off x="0" y="0"/>
          <a:ext cx="0" cy="0"/>
          <a:chOff x="0" y="0"/>
          <a:chExt cx="0" cy="0"/>
        </a:xfrm>
      </p:grpSpPr>
      <p:pic>
        <p:nvPicPr>
          <p:cNvPr id="845" name="Google Shape;845;p14"/>
          <p:cNvPicPr preferRelativeResize="0"/>
          <p:nvPr/>
        </p:nvPicPr>
        <p:blipFill rotWithShape="1">
          <a:blip r:embed="rId3">
            <a:alphaModFix/>
          </a:blip>
          <a:srcRect/>
          <a:stretch/>
        </p:blipFill>
        <p:spPr>
          <a:xfrm>
            <a:off x="2286000" y="571500"/>
            <a:ext cx="7620000" cy="57150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850"/>
        <p:cNvGrpSpPr/>
        <p:nvPr/>
      </p:nvGrpSpPr>
      <p:grpSpPr>
        <a:xfrm>
          <a:off x="0" y="0"/>
          <a:ext cx="0" cy="0"/>
          <a:chOff x="0" y="0"/>
          <a:chExt cx="0" cy="0"/>
        </a:xfrm>
      </p:grpSpPr>
      <p:pic>
        <p:nvPicPr>
          <p:cNvPr id="851" name="Google Shape;851;p16"/>
          <p:cNvPicPr preferRelativeResize="0"/>
          <p:nvPr/>
        </p:nvPicPr>
        <p:blipFill rotWithShape="1">
          <a:blip r:embed="rId3">
            <a:alphaModFix/>
          </a:blip>
          <a:srcRect/>
          <a:stretch/>
        </p:blipFill>
        <p:spPr>
          <a:xfrm>
            <a:off x="353456" y="1452657"/>
            <a:ext cx="5986184" cy="3983533"/>
          </a:xfrm>
          <a:prstGeom prst="rect">
            <a:avLst/>
          </a:prstGeom>
          <a:noFill/>
          <a:ln>
            <a:noFill/>
          </a:ln>
        </p:spPr>
      </p:pic>
      <p:pic>
        <p:nvPicPr>
          <p:cNvPr id="852" name="Google Shape;852;p16"/>
          <p:cNvPicPr preferRelativeResize="0"/>
          <p:nvPr/>
        </p:nvPicPr>
        <p:blipFill rotWithShape="1">
          <a:blip r:embed="rId4">
            <a:alphaModFix/>
          </a:blip>
          <a:srcRect/>
          <a:stretch/>
        </p:blipFill>
        <p:spPr>
          <a:xfrm>
            <a:off x="6836472" y="1452657"/>
            <a:ext cx="4813436" cy="3983533"/>
          </a:xfrm>
          <a:prstGeom prst="rect">
            <a:avLst/>
          </a:prstGeom>
          <a:noFill/>
          <a:ln>
            <a:noFill/>
          </a:ln>
        </p:spPr>
      </p:pic>
      <p:sp>
        <p:nvSpPr>
          <p:cNvPr id="853" name="Google Shape;853;p16"/>
          <p:cNvSpPr txBox="1"/>
          <p:nvPr/>
        </p:nvSpPr>
        <p:spPr>
          <a:xfrm>
            <a:off x="2597150" y="386251"/>
            <a:ext cx="6997800" cy="769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0" i="0" u="none" strike="noStrike" cap="none">
                <a:solidFill>
                  <a:srgbClr val="FFFFFF"/>
                </a:solidFill>
                <a:latin typeface="Calibri"/>
                <a:ea typeface="Calibri"/>
                <a:cs typeface="Calibri"/>
                <a:sym typeface="Calibri"/>
              </a:rPr>
              <a:t>Native Stoneworts</a:t>
            </a:r>
            <a:endParaRPr sz="4400" b="0" i="0" u="none" strike="noStrike" cap="none">
              <a:solidFill>
                <a:srgbClr val="FFFFFF"/>
              </a:solidFill>
              <a:latin typeface="Calibri"/>
              <a:ea typeface="Calibri"/>
              <a:cs typeface="Calibri"/>
              <a:sym typeface="Calibri"/>
            </a:endParaRPr>
          </a:p>
        </p:txBody>
      </p:sp>
      <p:sp>
        <p:nvSpPr>
          <p:cNvPr id="854" name="Google Shape;854;p16"/>
          <p:cNvSpPr txBox="1"/>
          <p:nvPr/>
        </p:nvSpPr>
        <p:spPr>
          <a:xfrm>
            <a:off x="1952626" y="5575300"/>
            <a:ext cx="3978275"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0" i="1" u="none" strike="noStrike" cap="none">
                <a:solidFill>
                  <a:srgbClr val="FFFFFF"/>
                </a:solidFill>
                <a:latin typeface="Calibri"/>
                <a:ea typeface="Calibri"/>
                <a:cs typeface="Calibri"/>
                <a:sym typeface="Calibri"/>
              </a:rPr>
              <a:t>Nitella spp.</a:t>
            </a:r>
            <a:endParaRPr/>
          </a:p>
        </p:txBody>
      </p:sp>
      <p:sp>
        <p:nvSpPr>
          <p:cNvPr id="855" name="Google Shape;855;p16"/>
          <p:cNvSpPr txBox="1"/>
          <p:nvPr/>
        </p:nvSpPr>
        <p:spPr>
          <a:xfrm>
            <a:off x="6515629" y="5575300"/>
            <a:ext cx="3198895"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0" i="1" u="none" strike="noStrike" cap="none">
                <a:solidFill>
                  <a:srgbClr val="FFFFFF"/>
                </a:solidFill>
                <a:latin typeface="Calibri"/>
                <a:ea typeface="Calibri"/>
                <a:cs typeface="Calibri"/>
                <a:sym typeface="Calibri"/>
              </a:rPr>
              <a:t>Chara spp.</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860"/>
        <p:cNvGrpSpPr/>
        <p:nvPr/>
      </p:nvGrpSpPr>
      <p:grpSpPr>
        <a:xfrm>
          <a:off x="0" y="0"/>
          <a:ext cx="0" cy="0"/>
          <a:chOff x="0" y="0"/>
          <a:chExt cx="0" cy="0"/>
        </a:xfrm>
      </p:grpSpPr>
      <p:sp>
        <p:nvSpPr>
          <p:cNvPr id="861" name="Google Shape;861;p17"/>
          <p:cNvSpPr txBox="1"/>
          <p:nvPr/>
        </p:nvSpPr>
        <p:spPr>
          <a:xfrm>
            <a:off x="2918927" y="505965"/>
            <a:ext cx="6354147" cy="132343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rgbClr val="FFFFFF"/>
                </a:solidFill>
                <a:latin typeface="Calibri"/>
                <a:ea typeface="Calibri"/>
                <a:cs typeface="Calibri"/>
                <a:sym typeface="Calibri"/>
              </a:rPr>
              <a:t>Swollen Bladderwort</a:t>
            </a:r>
            <a:br>
              <a:rPr lang="en-US" sz="4000" b="0" i="0" u="none" strike="noStrike" cap="none">
                <a:solidFill>
                  <a:srgbClr val="FFFFFF"/>
                </a:solidFill>
                <a:latin typeface="Calibri"/>
                <a:ea typeface="Calibri"/>
                <a:cs typeface="Calibri"/>
                <a:sym typeface="Calibri"/>
              </a:rPr>
            </a:br>
            <a:r>
              <a:rPr lang="en-US" sz="4000" b="0" i="1" u="none" strike="noStrike" cap="none">
                <a:solidFill>
                  <a:srgbClr val="FFFFFF"/>
                </a:solidFill>
                <a:latin typeface="Calibri"/>
                <a:ea typeface="Calibri"/>
                <a:cs typeface="Calibri"/>
                <a:sym typeface="Calibri"/>
              </a:rPr>
              <a:t>Utricularia inflata</a:t>
            </a:r>
            <a:endParaRPr sz="4000" b="0" i="1" u="none" strike="noStrike" cap="none">
              <a:solidFill>
                <a:srgbClr val="FFFFFF"/>
              </a:solidFill>
              <a:latin typeface="Calibri"/>
              <a:ea typeface="Calibri"/>
              <a:cs typeface="Calibri"/>
              <a:sym typeface="Calibri"/>
            </a:endParaRPr>
          </a:p>
        </p:txBody>
      </p:sp>
      <p:pic>
        <p:nvPicPr>
          <p:cNvPr id="862" name="Google Shape;862;p17"/>
          <p:cNvPicPr preferRelativeResize="0"/>
          <p:nvPr/>
        </p:nvPicPr>
        <p:blipFill rotWithShape="1">
          <a:blip r:embed="rId3">
            <a:alphaModFix/>
          </a:blip>
          <a:srcRect/>
          <a:stretch/>
        </p:blipFill>
        <p:spPr>
          <a:xfrm>
            <a:off x="638566" y="1957588"/>
            <a:ext cx="3469339" cy="4630994"/>
          </a:xfrm>
          <a:prstGeom prst="rect">
            <a:avLst/>
          </a:prstGeom>
          <a:noFill/>
          <a:ln>
            <a:noFill/>
          </a:ln>
        </p:spPr>
      </p:pic>
      <p:pic>
        <p:nvPicPr>
          <p:cNvPr id="863" name="Google Shape;863;p17"/>
          <p:cNvPicPr preferRelativeResize="0"/>
          <p:nvPr/>
        </p:nvPicPr>
        <p:blipFill rotWithShape="1">
          <a:blip r:embed="rId4">
            <a:alphaModFix/>
          </a:blip>
          <a:srcRect/>
          <a:stretch/>
        </p:blipFill>
        <p:spPr>
          <a:xfrm>
            <a:off x="8567579" y="1829404"/>
            <a:ext cx="2985855" cy="4630994"/>
          </a:xfrm>
          <a:prstGeom prst="rect">
            <a:avLst/>
          </a:prstGeom>
          <a:noFill/>
          <a:ln>
            <a:noFill/>
          </a:ln>
        </p:spPr>
      </p:pic>
      <p:pic>
        <p:nvPicPr>
          <p:cNvPr id="864" name="Google Shape;864;p17"/>
          <p:cNvPicPr preferRelativeResize="0"/>
          <p:nvPr/>
        </p:nvPicPr>
        <p:blipFill rotWithShape="1">
          <a:blip r:embed="rId5">
            <a:alphaModFix/>
          </a:blip>
          <a:srcRect/>
          <a:stretch/>
        </p:blipFill>
        <p:spPr>
          <a:xfrm>
            <a:off x="4291995" y="1957588"/>
            <a:ext cx="3910864" cy="463099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74DE0-0F25-4056-9EEC-6116F9C463DF}"/>
              </a:ext>
            </a:extLst>
          </p:cNvPr>
          <p:cNvSpPr>
            <a:spLocks noGrp="1"/>
          </p:cNvSpPr>
          <p:nvPr>
            <p:ph type="title"/>
          </p:nvPr>
        </p:nvSpPr>
        <p:spPr>
          <a:xfrm>
            <a:off x="1828800" y="390222"/>
            <a:ext cx="8534400" cy="1507067"/>
          </a:xfrm>
        </p:spPr>
        <p:txBody>
          <a:bodyPr/>
          <a:lstStyle/>
          <a:p>
            <a:pPr algn="ctr"/>
            <a:r>
              <a:rPr lang="en-US" dirty="0">
                <a:latin typeface="Calibri" panose="020F0502020204030204" pitchFamily="34" charset="0"/>
                <a:cs typeface="Calibri" panose="020F0502020204030204" pitchFamily="34" charset="0"/>
              </a:rPr>
              <a:t>Swollen Bladderwort Now found at:</a:t>
            </a:r>
          </a:p>
        </p:txBody>
      </p:sp>
      <p:sp>
        <p:nvSpPr>
          <p:cNvPr id="3" name="Content Placeholder 2">
            <a:extLst>
              <a:ext uri="{FF2B5EF4-FFF2-40B4-BE49-F238E27FC236}">
                <a16:creationId xmlns:a16="http://schemas.microsoft.com/office/drawing/2014/main" id="{75702A72-C58F-4C3E-A41A-F75E317CD001}"/>
              </a:ext>
            </a:extLst>
          </p:cNvPr>
          <p:cNvSpPr>
            <a:spLocks noGrp="1"/>
          </p:cNvSpPr>
          <p:nvPr>
            <p:ph idx="1"/>
          </p:nvPr>
        </p:nvSpPr>
        <p:spPr>
          <a:xfrm>
            <a:off x="820690" y="1941014"/>
            <a:ext cx="8534400" cy="3615267"/>
          </a:xfrm>
        </p:spPr>
        <p:txBody>
          <a:bodyPr/>
          <a:lstStyle/>
          <a:p>
            <a:pPr>
              <a:buFont typeface="Arial" panose="020B0604020202020204" pitchFamily="34" charset="0"/>
              <a:buChar char="•"/>
            </a:pPr>
            <a:r>
              <a:rPr lang="en-US" dirty="0">
                <a:solidFill>
                  <a:schemeClr val="tx1"/>
                </a:solidFill>
                <a:latin typeface="Calibri" panose="020F0502020204030204" pitchFamily="34" charset="0"/>
                <a:cs typeface="Calibri" panose="020F0502020204030204" pitchFamily="34" charset="0"/>
              </a:rPr>
              <a:t>Horseshoe Pond (Chesterville, Franklin County)</a:t>
            </a:r>
          </a:p>
          <a:p>
            <a:pPr>
              <a:buFont typeface="Arial" panose="020B0604020202020204" pitchFamily="34" charset="0"/>
              <a:buChar char="•"/>
            </a:pPr>
            <a:r>
              <a:rPr lang="en-US" dirty="0">
                <a:solidFill>
                  <a:schemeClr val="tx1"/>
                </a:solidFill>
                <a:latin typeface="Calibri" panose="020F0502020204030204" pitchFamily="34" charset="0"/>
                <a:cs typeface="Calibri" panose="020F0502020204030204" pitchFamily="34" charset="0"/>
              </a:rPr>
              <a:t>Lake Arrowhead (Limerick, York County)</a:t>
            </a:r>
          </a:p>
          <a:p>
            <a:pPr>
              <a:buFont typeface="Arial" panose="020B0604020202020204" pitchFamily="34" charset="0"/>
              <a:buChar char="•"/>
            </a:pPr>
            <a:r>
              <a:rPr lang="en-US" dirty="0" err="1">
                <a:solidFill>
                  <a:schemeClr val="tx1"/>
                </a:solidFill>
                <a:latin typeface="Calibri" panose="020F0502020204030204" pitchFamily="34" charset="0"/>
                <a:cs typeface="Calibri" panose="020F0502020204030204" pitchFamily="34" charset="0"/>
              </a:rPr>
              <a:t>Mousam</a:t>
            </a:r>
            <a:r>
              <a:rPr lang="en-US" dirty="0">
                <a:solidFill>
                  <a:schemeClr val="tx1"/>
                </a:solidFill>
                <a:latin typeface="Calibri" panose="020F0502020204030204" pitchFamily="34" charset="0"/>
                <a:cs typeface="Calibri" panose="020F0502020204030204" pitchFamily="34" charset="0"/>
              </a:rPr>
              <a:t> Lake (Acton/Shapleigh, York County)</a:t>
            </a:r>
          </a:p>
          <a:p>
            <a:pPr>
              <a:buFont typeface="Arial" panose="020B0604020202020204" pitchFamily="34" charset="0"/>
              <a:buChar char="•"/>
            </a:pPr>
            <a:r>
              <a:rPr lang="en-US" dirty="0">
                <a:solidFill>
                  <a:schemeClr val="tx1"/>
                </a:solidFill>
                <a:latin typeface="Calibri" panose="020F0502020204030204" pitchFamily="34" charset="0"/>
                <a:cs typeface="Calibri" panose="020F0502020204030204" pitchFamily="34" charset="0"/>
              </a:rPr>
              <a:t>Little Ossipee Lake (Waterboro, York County)</a:t>
            </a:r>
          </a:p>
          <a:p>
            <a:pPr>
              <a:buFont typeface="Arial" panose="020B0604020202020204" pitchFamily="34" charset="0"/>
              <a:buChar char="•"/>
            </a:pPr>
            <a:r>
              <a:rPr lang="en-US" dirty="0">
                <a:solidFill>
                  <a:schemeClr val="tx1"/>
                </a:solidFill>
                <a:latin typeface="Calibri" panose="020F0502020204030204" pitchFamily="34" charset="0"/>
                <a:cs typeface="Calibri" panose="020F0502020204030204" pitchFamily="34" charset="0"/>
              </a:rPr>
              <a:t>Tilton Pond (Fayette, Kennebec County)</a:t>
            </a:r>
          </a:p>
        </p:txBody>
      </p:sp>
      <p:pic>
        <p:nvPicPr>
          <p:cNvPr id="4" name="Google Shape;887;p18">
            <a:extLst>
              <a:ext uri="{FF2B5EF4-FFF2-40B4-BE49-F238E27FC236}">
                <a16:creationId xmlns:a16="http://schemas.microsoft.com/office/drawing/2014/main" id="{640663F0-EA58-4F3F-9529-2F151EBF444E}"/>
              </a:ext>
            </a:extLst>
          </p:cNvPr>
          <p:cNvPicPr preferRelativeResize="0"/>
          <p:nvPr/>
        </p:nvPicPr>
        <p:blipFill rotWithShape="1">
          <a:blip r:embed="rId3">
            <a:alphaModFix/>
          </a:blip>
          <a:srcRect/>
          <a:stretch/>
        </p:blipFill>
        <p:spPr>
          <a:xfrm>
            <a:off x="6441742" y="1941014"/>
            <a:ext cx="4638137" cy="3615267"/>
          </a:xfrm>
          <a:prstGeom prst="rect">
            <a:avLst/>
          </a:prstGeom>
          <a:noFill/>
          <a:ln>
            <a:noFill/>
          </a:ln>
        </p:spPr>
      </p:pic>
    </p:spTree>
    <p:extLst>
      <p:ext uri="{BB962C8B-B14F-4D97-AF65-F5344CB8AC3E}">
        <p14:creationId xmlns:p14="http://schemas.microsoft.com/office/powerpoint/2010/main" val="29866863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869"/>
        <p:cNvGrpSpPr/>
        <p:nvPr/>
      </p:nvGrpSpPr>
      <p:grpSpPr>
        <a:xfrm>
          <a:off x="0" y="0"/>
          <a:ext cx="0" cy="0"/>
          <a:chOff x="0" y="0"/>
          <a:chExt cx="0" cy="0"/>
        </a:xfrm>
      </p:grpSpPr>
      <p:sp>
        <p:nvSpPr>
          <p:cNvPr id="870" name="Google Shape;870;p19"/>
          <p:cNvSpPr txBox="1"/>
          <p:nvPr/>
        </p:nvSpPr>
        <p:spPr>
          <a:xfrm>
            <a:off x="2918926" y="368259"/>
            <a:ext cx="6354147" cy="110799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300"/>
              <a:buFont typeface="Arial"/>
              <a:buNone/>
            </a:pPr>
            <a:r>
              <a:rPr lang="en-US" sz="3300" b="0" i="0" u="none" strike="noStrike" cap="none" dirty="0">
                <a:solidFill>
                  <a:srgbClr val="FFFFFF"/>
                </a:solidFill>
                <a:latin typeface="Calibri"/>
                <a:ea typeface="Calibri"/>
                <a:cs typeface="Calibri"/>
                <a:sym typeface="Calibri"/>
              </a:rPr>
              <a:t>Swollen Bladderwort</a:t>
            </a:r>
            <a:br>
              <a:rPr lang="en-US" sz="3300" b="0" i="0" u="none" strike="noStrike" cap="none" dirty="0">
                <a:solidFill>
                  <a:srgbClr val="FFFFFF"/>
                </a:solidFill>
                <a:latin typeface="Calibri"/>
                <a:ea typeface="Calibri"/>
                <a:cs typeface="Calibri"/>
                <a:sym typeface="Calibri"/>
              </a:rPr>
            </a:br>
            <a:r>
              <a:rPr lang="en-US" sz="3300" b="0" i="1" u="none" strike="noStrike" cap="none" dirty="0" err="1">
                <a:solidFill>
                  <a:srgbClr val="FFFFFF"/>
                </a:solidFill>
                <a:latin typeface="Calibri"/>
                <a:ea typeface="Calibri"/>
                <a:cs typeface="Calibri"/>
                <a:sym typeface="Calibri"/>
              </a:rPr>
              <a:t>Utricularia</a:t>
            </a:r>
            <a:r>
              <a:rPr lang="en-US" sz="3300" b="0" i="1" u="none" strike="noStrike" cap="none" dirty="0">
                <a:solidFill>
                  <a:srgbClr val="FFFFFF"/>
                </a:solidFill>
                <a:latin typeface="Calibri"/>
                <a:ea typeface="Calibri"/>
                <a:cs typeface="Calibri"/>
                <a:sym typeface="Calibri"/>
              </a:rPr>
              <a:t> </a:t>
            </a:r>
            <a:r>
              <a:rPr lang="en-US" sz="3300" b="0" i="1" u="none" strike="noStrike" cap="none" dirty="0" err="1">
                <a:solidFill>
                  <a:srgbClr val="FFFFFF"/>
                </a:solidFill>
                <a:latin typeface="Calibri"/>
                <a:ea typeface="Calibri"/>
                <a:cs typeface="Calibri"/>
                <a:sym typeface="Calibri"/>
              </a:rPr>
              <a:t>inflata</a:t>
            </a:r>
            <a:endParaRPr sz="3300" b="0" i="1" u="none" strike="noStrike" cap="none" dirty="0">
              <a:solidFill>
                <a:srgbClr val="FFFFFF"/>
              </a:solidFill>
              <a:latin typeface="Calibri"/>
              <a:ea typeface="Calibri"/>
              <a:cs typeface="Calibri"/>
              <a:sym typeface="Calibri"/>
            </a:endParaRPr>
          </a:p>
        </p:txBody>
      </p:sp>
      <p:pic>
        <p:nvPicPr>
          <p:cNvPr id="871" name="Google Shape;871;p19" descr="https://lh6.googleusercontent.com/hBny5QUyCkVyfRGtp5Wp0ZQpeqZtzeBytU7QdnJru2uDug3ilbN0HkrpZslVBAjtp1l-iIXUByWSd2a6hh0Wk_JNn9zWQ_du6Nz55bJIfTdAgIFxIbxJgt28gMvhJ7CJnCrjfxDptAqj2Tz-AkAGoA=s2048"/>
          <p:cNvPicPr preferRelativeResize="0"/>
          <p:nvPr/>
        </p:nvPicPr>
        <p:blipFill rotWithShape="1">
          <a:blip r:embed="rId3">
            <a:alphaModFix/>
          </a:blip>
          <a:srcRect/>
          <a:stretch/>
        </p:blipFill>
        <p:spPr>
          <a:xfrm>
            <a:off x="2006222" y="1612733"/>
            <a:ext cx="3509054" cy="4740530"/>
          </a:xfrm>
          <a:prstGeom prst="rect">
            <a:avLst/>
          </a:prstGeom>
          <a:noFill/>
          <a:ln>
            <a:noFill/>
          </a:ln>
        </p:spPr>
      </p:pic>
      <p:pic>
        <p:nvPicPr>
          <p:cNvPr id="872" name="Google Shape;872;p19"/>
          <p:cNvPicPr preferRelativeResize="0"/>
          <p:nvPr/>
        </p:nvPicPr>
        <p:blipFill rotWithShape="1">
          <a:blip r:embed="rId4">
            <a:alphaModFix/>
          </a:blip>
          <a:srcRect/>
          <a:stretch/>
        </p:blipFill>
        <p:spPr>
          <a:xfrm>
            <a:off x="6191535" y="1612733"/>
            <a:ext cx="3994243" cy="474053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pic>
        <p:nvPicPr>
          <p:cNvPr id="685" name="Google Shape;685;p2"/>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686" name="Google Shape;686;p2"/>
          <p:cNvSpPr txBox="1"/>
          <p:nvPr/>
        </p:nvSpPr>
        <p:spPr>
          <a:xfrm>
            <a:off x="2589402" y="576165"/>
            <a:ext cx="7013196" cy="169277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rgbClr val="000000"/>
                </a:solidFill>
                <a:latin typeface="Calibri"/>
                <a:ea typeface="Calibri"/>
                <a:cs typeface="Calibri"/>
                <a:sym typeface="Calibri"/>
              </a:rPr>
              <a:t>Our Mission</a:t>
            </a:r>
            <a:br>
              <a:rPr lang="en-US" sz="1800" b="0" i="0" u="none" strike="noStrike" cap="none">
                <a:solidFill>
                  <a:srgbClr val="000000"/>
                </a:solidFill>
                <a:latin typeface="Calibri"/>
                <a:ea typeface="Calibri"/>
                <a:cs typeface="Calibri"/>
                <a:sym typeface="Calibri"/>
              </a:rPr>
            </a:br>
            <a:br>
              <a:rPr lang="en-US" sz="1800" b="0" i="0" u="none" strike="noStrike" cap="none">
                <a:solidFill>
                  <a:srgbClr val="000000"/>
                </a:solidFill>
                <a:latin typeface="Calibri"/>
                <a:ea typeface="Calibri"/>
                <a:cs typeface="Calibri"/>
                <a:sym typeface="Calibri"/>
              </a:rPr>
            </a:br>
            <a:r>
              <a:rPr lang="en-US" sz="1800" b="0" i="0" u="none" strike="noStrike" cap="none">
                <a:solidFill>
                  <a:srgbClr val="000000"/>
                </a:solidFill>
                <a:latin typeface="Calibri"/>
                <a:ea typeface="Calibri"/>
                <a:cs typeface="Calibri"/>
                <a:sym typeface="Calibri"/>
              </a:rPr>
              <a:t>To help protect Maine lakes and to foster lake stewardship through widespread citizen participation in the gathering and dissemination of credible scientific information pertaining to lake health</a:t>
            </a:r>
            <a:endParaRPr sz="1400" b="0" i="0" u="none" strike="noStrike" cap="none">
              <a:solidFill>
                <a:srgbClr val="000000"/>
              </a:solidFill>
              <a:latin typeface="Arial"/>
              <a:ea typeface="Arial"/>
              <a:cs typeface="Arial"/>
              <a:sym typeface="Arial"/>
            </a:endParaRPr>
          </a:p>
        </p:txBody>
      </p:sp>
      <p:pic>
        <p:nvPicPr>
          <p:cNvPr id="687" name="Google Shape;687;p2"/>
          <p:cNvPicPr preferRelativeResize="0"/>
          <p:nvPr/>
        </p:nvPicPr>
        <p:blipFill rotWithShape="1">
          <a:blip r:embed="rId4">
            <a:alphaModFix/>
          </a:blip>
          <a:srcRect/>
          <a:stretch/>
        </p:blipFill>
        <p:spPr>
          <a:xfrm>
            <a:off x="7345743" y="463423"/>
            <a:ext cx="997898" cy="959127"/>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877"/>
        <p:cNvGrpSpPr/>
        <p:nvPr/>
      </p:nvGrpSpPr>
      <p:grpSpPr>
        <a:xfrm>
          <a:off x="0" y="0"/>
          <a:ext cx="0" cy="0"/>
          <a:chOff x="0" y="0"/>
          <a:chExt cx="0" cy="0"/>
        </a:xfrm>
      </p:grpSpPr>
      <p:sp>
        <p:nvSpPr>
          <p:cNvPr id="878" name="Google Shape;878;p20"/>
          <p:cNvSpPr txBox="1"/>
          <p:nvPr/>
        </p:nvSpPr>
        <p:spPr>
          <a:xfrm>
            <a:off x="2918926" y="253195"/>
            <a:ext cx="6354147" cy="110799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300"/>
              <a:buFont typeface="Arial"/>
              <a:buNone/>
            </a:pPr>
            <a:r>
              <a:rPr lang="en-US" sz="3300" b="0" i="0" u="none" strike="noStrike" cap="none">
                <a:solidFill>
                  <a:srgbClr val="FFFFFF"/>
                </a:solidFill>
                <a:latin typeface="Calibri"/>
                <a:ea typeface="Calibri"/>
                <a:cs typeface="Calibri"/>
                <a:sym typeface="Calibri"/>
              </a:rPr>
              <a:t>Swollen Bladderwort</a:t>
            </a:r>
            <a:br>
              <a:rPr lang="en-US" sz="3300" b="0" i="0" u="none" strike="noStrike" cap="none">
                <a:solidFill>
                  <a:srgbClr val="FFFFFF"/>
                </a:solidFill>
                <a:latin typeface="Calibri"/>
                <a:ea typeface="Calibri"/>
                <a:cs typeface="Calibri"/>
                <a:sym typeface="Calibri"/>
              </a:rPr>
            </a:br>
            <a:r>
              <a:rPr lang="en-US" sz="3300" b="0" i="1" u="none" strike="noStrike" cap="none">
                <a:solidFill>
                  <a:srgbClr val="FFFFFF"/>
                </a:solidFill>
                <a:latin typeface="Calibri"/>
                <a:ea typeface="Calibri"/>
                <a:cs typeface="Calibri"/>
                <a:sym typeface="Calibri"/>
              </a:rPr>
              <a:t>Utricularia inflata</a:t>
            </a:r>
            <a:endParaRPr sz="3300" b="0" i="1" u="none" strike="noStrike" cap="none">
              <a:solidFill>
                <a:srgbClr val="FFFFFF"/>
              </a:solidFill>
              <a:latin typeface="Calibri"/>
              <a:ea typeface="Calibri"/>
              <a:cs typeface="Calibri"/>
              <a:sym typeface="Calibri"/>
            </a:endParaRPr>
          </a:p>
        </p:txBody>
      </p:sp>
      <p:pic>
        <p:nvPicPr>
          <p:cNvPr id="879" name="Google Shape;879;p20" descr="A close up of a plant&#10;&#10;Description automatically generated"/>
          <p:cNvPicPr preferRelativeResize="0"/>
          <p:nvPr/>
        </p:nvPicPr>
        <p:blipFill rotWithShape="1">
          <a:blip r:embed="rId3">
            <a:alphaModFix/>
          </a:blip>
          <a:srcRect/>
          <a:stretch/>
        </p:blipFill>
        <p:spPr>
          <a:xfrm>
            <a:off x="3629292" y="1636633"/>
            <a:ext cx="4655127" cy="5216640"/>
          </a:xfrm>
          <a:prstGeom prst="rect">
            <a:avLst/>
          </a:prstGeom>
          <a:noFill/>
          <a:ln>
            <a:noFill/>
          </a:ln>
        </p:spPr>
      </p:pic>
      <p:sp>
        <p:nvSpPr>
          <p:cNvPr id="880" name="Google Shape;880;p20"/>
          <p:cNvSpPr txBox="1"/>
          <p:nvPr/>
        </p:nvSpPr>
        <p:spPr>
          <a:xfrm>
            <a:off x="6590913" y="1636633"/>
            <a:ext cx="1693506" cy="507831"/>
          </a:xfrm>
          <a:prstGeom prst="rect">
            <a:avLst/>
          </a:prstGeom>
          <a:solidFill>
            <a:schemeClr val="dk2"/>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350"/>
              <a:buFont typeface="Arial"/>
              <a:buNone/>
            </a:pPr>
            <a:r>
              <a:rPr lang="en-US" sz="1350" b="0" i="0" u="none" strike="noStrike" cap="none">
                <a:solidFill>
                  <a:srgbClr val="FFFFFF"/>
                </a:solidFill>
                <a:latin typeface="Calibri"/>
                <a:ea typeface="Calibri"/>
                <a:cs typeface="Calibri"/>
                <a:sym typeface="Calibri"/>
              </a:rPr>
              <a:t>Common bladderwort</a:t>
            </a:r>
            <a:endParaRPr sz="1400" b="0" i="0" u="none" strike="noStrike" cap="none">
              <a:solidFill>
                <a:srgbClr val="000000"/>
              </a:solidFill>
              <a:latin typeface="Arial"/>
              <a:ea typeface="Arial"/>
              <a:cs typeface="Arial"/>
              <a:sym typeface="Arial"/>
            </a:endParaRPr>
          </a:p>
        </p:txBody>
      </p:sp>
      <p:sp>
        <p:nvSpPr>
          <p:cNvPr id="881" name="Google Shape;881;p20"/>
          <p:cNvSpPr txBox="1"/>
          <p:nvPr/>
        </p:nvSpPr>
        <p:spPr>
          <a:xfrm>
            <a:off x="3629292" y="6553191"/>
            <a:ext cx="1693506" cy="300082"/>
          </a:xfrm>
          <a:prstGeom prst="rect">
            <a:avLst/>
          </a:prstGeom>
          <a:solidFill>
            <a:schemeClr val="dk2"/>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350"/>
              <a:buFont typeface="Arial"/>
              <a:buNone/>
            </a:pPr>
            <a:r>
              <a:rPr lang="en-US" sz="1350" b="0" i="0" u="none" strike="noStrike" cap="none">
                <a:solidFill>
                  <a:srgbClr val="FFFFFF"/>
                </a:solidFill>
                <a:latin typeface="Calibri"/>
                <a:ea typeface="Calibri"/>
                <a:cs typeface="Calibri"/>
                <a:sym typeface="Calibri"/>
              </a:rPr>
              <a:t>Swollen bladderwort</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92"/>
        <p:cNvGrpSpPr/>
        <p:nvPr/>
      </p:nvGrpSpPr>
      <p:grpSpPr>
        <a:xfrm>
          <a:off x="0" y="0"/>
          <a:ext cx="0" cy="0"/>
          <a:chOff x="0" y="0"/>
          <a:chExt cx="0" cy="0"/>
        </a:xfrm>
      </p:grpSpPr>
      <p:pic>
        <p:nvPicPr>
          <p:cNvPr id="893" name="Google Shape;893;p21"/>
          <p:cNvPicPr preferRelativeResize="0"/>
          <p:nvPr/>
        </p:nvPicPr>
        <p:blipFill rotWithShape="1">
          <a:blip r:embed="rId3">
            <a:alphaModFix/>
          </a:blip>
          <a:srcRect/>
          <a:stretch/>
        </p:blipFill>
        <p:spPr>
          <a:xfrm>
            <a:off x="1524001" y="0"/>
            <a:ext cx="9143998" cy="6858000"/>
          </a:xfrm>
          <a:prstGeom prst="rect">
            <a:avLst/>
          </a:prstGeom>
          <a:noFill/>
          <a:ln>
            <a:noFill/>
          </a:ln>
        </p:spPr>
      </p:pic>
      <p:sp>
        <p:nvSpPr>
          <p:cNvPr id="894" name="Google Shape;894;p21"/>
          <p:cNvSpPr txBox="1"/>
          <p:nvPr/>
        </p:nvSpPr>
        <p:spPr>
          <a:xfrm>
            <a:off x="3048000" y="5261617"/>
            <a:ext cx="1600200" cy="4154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100"/>
              <a:buFont typeface="Arial"/>
              <a:buNone/>
            </a:pPr>
            <a:r>
              <a:rPr lang="en-US" sz="2100" b="0" i="1" u="none" strike="noStrike" cap="none">
                <a:solidFill>
                  <a:srgbClr val="FFFFFF"/>
                </a:solidFill>
                <a:highlight>
                  <a:srgbClr val="008000"/>
                </a:highlight>
                <a:latin typeface="Calibri"/>
                <a:ea typeface="Calibri"/>
                <a:cs typeface="Calibri"/>
                <a:sym typeface="Calibri"/>
              </a:rPr>
              <a:t>U. radiata</a:t>
            </a:r>
            <a:endParaRPr sz="1400" b="0" i="0" u="none" strike="noStrike" cap="none">
              <a:solidFill>
                <a:srgbClr val="000000"/>
              </a:solidFill>
              <a:latin typeface="Arial"/>
              <a:ea typeface="Arial"/>
              <a:cs typeface="Arial"/>
              <a:sym typeface="Arial"/>
            </a:endParaRPr>
          </a:p>
        </p:txBody>
      </p:sp>
      <p:sp>
        <p:nvSpPr>
          <p:cNvPr id="895" name="Google Shape;895;p21"/>
          <p:cNvSpPr txBox="1"/>
          <p:nvPr/>
        </p:nvSpPr>
        <p:spPr>
          <a:xfrm>
            <a:off x="7096125" y="5261617"/>
            <a:ext cx="1600200" cy="4154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100"/>
              <a:buFont typeface="Arial"/>
              <a:buNone/>
            </a:pPr>
            <a:r>
              <a:rPr lang="en-US" sz="2100" b="0" i="1" u="none" strike="noStrike" cap="none">
                <a:solidFill>
                  <a:srgbClr val="FFFFFF"/>
                </a:solidFill>
                <a:highlight>
                  <a:srgbClr val="008000"/>
                </a:highlight>
                <a:latin typeface="Calibri"/>
                <a:ea typeface="Calibri"/>
                <a:cs typeface="Calibri"/>
                <a:sym typeface="Calibri"/>
              </a:rPr>
              <a:t>U. vulgaris</a:t>
            </a:r>
            <a:endParaRPr sz="1400" b="0" i="0" u="none" strike="noStrike" cap="none">
              <a:solidFill>
                <a:srgbClr val="000000"/>
              </a:solidFill>
              <a:latin typeface="Arial"/>
              <a:ea typeface="Arial"/>
              <a:cs typeface="Arial"/>
              <a:sym typeface="Arial"/>
            </a:endParaRPr>
          </a:p>
        </p:txBody>
      </p:sp>
      <p:sp>
        <p:nvSpPr>
          <p:cNvPr id="896" name="Google Shape;896;p21"/>
          <p:cNvSpPr txBox="1"/>
          <p:nvPr/>
        </p:nvSpPr>
        <p:spPr>
          <a:xfrm>
            <a:off x="5019675" y="5261617"/>
            <a:ext cx="1600200" cy="4154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100"/>
              <a:buFont typeface="Arial"/>
              <a:buNone/>
            </a:pPr>
            <a:r>
              <a:rPr lang="en-US" sz="2100" b="0" i="1" u="none" strike="noStrike" cap="none">
                <a:solidFill>
                  <a:srgbClr val="FFFFFF"/>
                </a:solidFill>
                <a:highlight>
                  <a:srgbClr val="FF0000"/>
                </a:highlight>
                <a:latin typeface="Calibri"/>
                <a:ea typeface="Calibri"/>
                <a:cs typeface="Calibri"/>
                <a:sym typeface="Calibri"/>
              </a:rPr>
              <a:t>U. inflata</a:t>
            </a:r>
            <a:endParaRPr sz="2100" b="0" i="1" u="none" strike="noStrike" cap="none">
              <a:solidFill>
                <a:srgbClr val="FFFFFF"/>
              </a:solidFill>
              <a:highlight>
                <a:srgbClr val="FF0000"/>
              </a:highlight>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901"/>
        <p:cNvGrpSpPr/>
        <p:nvPr/>
      </p:nvGrpSpPr>
      <p:grpSpPr>
        <a:xfrm>
          <a:off x="0" y="0"/>
          <a:ext cx="0" cy="0"/>
          <a:chOff x="0" y="0"/>
          <a:chExt cx="0" cy="0"/>
        </a:xfrm>
      </p:grpSpPr>
      <p:sp>
        <p:nvSpPr>
          <p:cNvPr id="902" name="Google Shape;902;p23"/>
          <p:cNvSpPr txBox="1"/>
          <p:nvPr/>
        </p:nvSpPr>
        <p:spPr>
          <a:xfrm>
            <a:off x="2918926" y="367212"/>
            <a:ext cx="6354000" cy="1108200"/>
          </a:xfrm>
          <a:prstGeom prst="rect">
            <a:avLst/>
          </a:prstGeom>
          <a:solidFill>
            <a:srgbClr val="006646"/>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300"/>
              <a:buFont typeface="Arial"/>
              <a:buNone/>
            </a:pPr>
            <a:r>
              <a:rPr lang="en-US" sz="3300" b="0" i="0" u="none" strike="noStrike" cap="none">
                <a:solidFill>
                  <a:srgbClr val="FFFFFF"/>
                </a:solidFill>
                <a:latin typeface="Calibri"/>
                <a:ea typeface="Calibri"/>
                <a:cs typeface="Calibri"/>
                <a:sym typeface="Calibri"/>
              </a:rPr>
              <a:t>Floating Bladderwort</a:t>
            </a:r>
            <a:br>
              <a:rPr lang="en-US" sz="3300" b="0" i="0" u="none" strike="noStrike" cap="none">
                <a:solidFill>
                  <a:srgbClr val="FFFFFF"/>
                </a:solidFill>
                <a:latin typeface="Calibri"/>
                <a:ea typeface="Calibri"/>
                <a:cs typeface="Calibri"/>
                <a:sym typeface="Calibri"/>
              </a:rPr>
            </a:br>
            <a:r>
              <a:rPr lang="en-US" sz="3300" b="0" i="1" u="none" strike="noStrike" cap="none">
                <a:solidFill>
                  <a:srgbClr val="FFFFFF"/>
                </a:solidFill>
                <a:latin typeface="Calibri"/>
                <a:ea typeface="Calibri"/>
                <a:cs typeface="Calibri"/>
                <a:sym typeface="Calibri"/>
              </a:rPr>
              <a:t>Utricularia radiata</a:t>
            </a:r>
            <a:endParaRPr sz="1400" b="0" i="0" u="none" strike="noStrike" cap="none">
              <a:solidFill>
                <a:srgbClr val="000000"/>
              </a:solidFill>
              <a:latin typeface="Arial"/>
              <a:ea typeface="Arial"/>
              <a:cs typeface="Arial"/>
              <a:sym typeface="Arial"/>
            </a:endParaRPr>
          </a:p>
        </p:txBody>
      </p:sp>
      <p:pic>
        <p:nvPicPr>
          <p:cNvPr id="903" name="Google Shape;903;p23"/>
          <p:cNvPicPr preferRelativeResize="0"/>
          <p:nvPr/>
        </p:nvPicPr>
        <p:blipFill rotWithShape="1">
          <a:blip r:embed="rId3">
            <a:alphaModFix/>
          </a:blip>
          <a:srcRect/>
          <a:stretch/>
        </p:blipFill>
        <p:spPr>
          <a:xfrm>
            <a:off x="4562072" y="1644099"/>
            <a:ext cx="3422004" cy="4567810"/>
          </a:xfrm>
          <a:prstGeom prst="rect">
            <a:avLst/>
          </a:prstGeom>
          <a:noFill/>
          <a:ln>
            <a:noFill/>
          </a:ln>
        </p:spPr>
      </p:pic>
      <p:pic>
        <p:nvPicPr>
          <p:cNvPr id="904" name="Google Shape;904;p23"/>
          <p:cNvPicPr preferRelativeResize="0"/>
          <p:nvPr/>
        </p:nvPicPr>
        <p:blipFill rotWithShape="1">
          <a:blip r:embed="rId4">
            <a:alphaModFix/>
          </a:blip>
          <a:srcRect/>
          <a:stretch/>
        </p:blipFill>
        <p:spPr>
          <a:xfrm>
            <a:off x="785922" y="1692072"/>
            <a:ext cx="3422004" cy="4567810"/>
          </a:xfrm>
          <a:prstGeom prst="rect">
            <a:avLst/>
          </a:prstGeom>
          <a:noFill/>
          <a:ln>
            <a:noFill/>
          </a:ln>
        </p:spPr>
      </p:pic>
      <p:pic>
        <p:nvPicPr>
          <p:cNvPr id="905" name="Google Shape;905;p23"/>
          <p:cNvPicPr preferRelativeResize="0"/>
          <p:nvPr/>
        </p:nvPicPr>
        <p:blipFill rotWithShape="1">
          <a:blip r:embed="rId5">
            <a:alphaModFix/>
          </a:blip>
          <a:srcRect/>
          <a:stretch/>
        </p:blipFill>
        <p:spPr>
          <a:xfrm rot="5400000">
            <a:off x="7542018" y="2462585"/>
            <a:ext cx="4508651" cy="279536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910"/>
        <p:cNvGrpSpPr/>
        <p:nvPr/>
      </p:nvGrpSpPr>
      <p:grpSpPr>
        <a:xfrm>
          <a:off x="0" y="0"/>
          <a:ext cx="0" cy="0"/>
          <a:chOff x="0" y="0"/>
          <a:chExt cx="0" cy="0"/>
        </a:xfrm>
      </p:grpSpPr>
      <p:sp>
        <p:nvSpPr>
          <p:cNvPr id="911" name="Google Shape;911;p24"/>
          <p:cNvSpPr txBox="1"/>
          <p:nvPr/>
        </p:nvSpPr>
        <p:spPr>
          <a:xfrm>
            <a:off x="1859902" y="319572"/>
            <a:ext cx="8472196" cy="14465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a:solidFill>
                  <a:srgbClr val="FFFFFF"/>
                </a:solidFill>
                <a:latin typeface="Calibri"/>
                <a:ea typeface="Calibri"/>
                <a:cs typeface="Calibri"/>
                <a:sym typeface="Calibri"/>
              </a:rPr>
              <a:t>Common Bladderwort</a:t>
            </a:r>
            <a:br>
              <a:rPr lang="en-US" sz="4400" b="0" i="0" u="none" strike="noStrike" cap="none">
                <a:solidFill>
                  <a:srgbClr val="FFFFFF"/>
                </a:solidFill>
                <a:latin typeface="Calibri"/>
                <a:ea typeface="Calibri"/>
                <a:cs typeface="Calibri"/>
                <a:sym typeface="Calibri"/>
              </a:rPr>
            </a:br>
            <a:r>
              <a:rPr lang="en-US" sz="4400" b="0" i="1" u="none" strike="noStrike" cap="none">
                <a:solidFill>
                  <a:srgbClr val="FFFFFF"/>
                </a:solidFill>
                <a:latin typeface="Calibri"/>
                <a:ea typeface="Calibri"/>
                <a:cs typeface="Calibri"/>
                <a:sym typeface="Calibri"/>
              </a:rPr>
              <a:t>Utricularia vulgaris</a:t>
            </a:r>
            <a:endParaRPr sz="1400" b="0" i="0" u="none" strike="noStrike" cap="none">
              <a:solidFill>
                <a:srgbClr val="000000"/>
              </a:solidFill>
              <a:latin typeface="Arial"/>
              <a:ea typeface="Arial"/>
              <a:cs typeface="Arial"/>
              <a:sym typeface="Arial"/>
            </a:endParaRPr>
          </a:p>
        </p:txBody>
      </p:sp>
      <p:pic>
        <p:nvPicPr>
          <p:cNvPr id="912" name="Google Shape;912;p24" descr="bladderwort"/>
          <p:cNvPicPr preferRelativeResize="0"/>
          <p:nvPr/>
        </p:nvPicPr>
        <p:blipFill rotWithShape="1">
          <a:blip r:embed="rId3">
            <a:alphaModFix/>
          </a:blip>
          <a:srcRect l="9380" t="54829" r="15147" b="11079"/>
          <a:stretch/>
        </p:blipFill>
        <p:spPr>
          <a:xfrm>
            <a:off x="1135224" y="4796162"/>
            <a:ext cx="2743201" cy="1958974"/>
          </a:xfrm>
          <a:prstGeom prst="rect">
            <a:avLst/>
          </a:prstGeom>
          <a:noFill/>
          <a:ln>
            <a:noFill/>
          </a:ln>
        </p:spPr>
      </p:pic>
      <p:pic>
        <p:nvPicPr>
          <p:cNvPr id="913" name="Google Shape;913;p24" descr="https://lh5.googleusercontent.com/LBbrJ8I5yEwdij9bPWQD4nYTjUoivRQYIrq1h_AUpGlabhaYj_M3e0Vspyj_s6QA4705Qvmy-nUQRfR7h1JtFYOIspKHcRTWuYOEB1Ijz4vvBXM3L2bDzZl7h9tRvhrO3lnFVmbJ5Mmh918zs8bECw=s2048"/>
          <p:cNvPicPr preferRelativeResize="0"/>
          <p:nvPr/>
        </p:nvPicPr>
        <p:blipFill rotWithShape="1">
          <a:blip r:embed="rId4">
            <a:alphaModFix/>
          </a:blip>
          <a:srcRect/>
          <a:stretch/>
        </p:blipFill>
        <p:spPr>
          <a:xfrm>
            <a:off x="5593894" y="1827264"/>
            <a:ext cx="5492524" cy="4927872"/>
          </a:xfrm>
          <a:prstGeom prst="rect">
            <a:avLst/>
          </a:prstGeom>
          <a:noFill/>
          <a:ln>
            <a:noFill/>
          </a:ln>
        </p:spPr>
      </p:pic>
      <p:pic>
        <p:nvPicPr>
          <p:cNvPr id="914" name="Google Shape;914;p24" descr="https://lh3.googleusercontent.com/UYJth27ildN1Nr-iYzMoHgNpWxbAmEeIXrvg0cMePZjyJzGaixpZj07iOZd3_HmyQfopXTrLrAs5ldXowIwFkiuDSey6ZZ5PJf9491FZ1N9GpPfpfMREpb0kLLbEcNbnlHz0wvwL1pVKzmgJEh3Ktw=s2048"/>
          <p:cNvPicPr preferRelativeResize="0"/>
          <p:nvPr/>
        </p:nvPicPr>
        <p:blipFill rotWithShape="1">
          <a:blip r:embed="rId5">
            <a:alphaModFix/>
          </a:blip>
          <a:srcRect/>
          <a:stretch/>
        </p:blipFill>
        <p:spPr>
          <a:xfrm>
            <a:off x="1268898" y="1906432"/>
            <a:ext cx="2311508" cy="274942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919"/>
        <p:cNvGrpSpPr/>
        <p:nvPr/>
      </p:nvGrpSpPr>
      <p:grpSpPr>
        <a:xfrm>
          <a:off x="0" y="0"/>
          <a:ext cx="0" cy="0"/>
          <a:chOff x="0" y="0"/>
          <a:chExt cx="0" cy="0"/>
        </a:xfrm>
      </p:grpSpPr>
      <p:sp>
        <p:nvSpPr>
          <p:cNvPr id="920" name="Google Shape;920;p25"/>
          <p:cNvSpPr txBox="1"/>
          <p:nvPr/>
        </p:nvSpPr>
        <p:spPr>
          <a:xfrm>
            <a:off x="1859902" y="130629"/>
            <a:ext cx="8472196" cy="14465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a:solidFill>
                  <a:srgbClr val="FFFFFF"/>
                </a:solidFill>
                <a:latin typeface="Calibri"/>
                <a:ea typeface="Calibri"/>
                <a:cs typeface="Calibri"/>
                <a:sym typeface="Calibri"/>
              </a:rPr>
              <a:t>Large Purple Bladderwort</a:t>
            </a:r>
            <a:br>
              <a:rPr lang="en-US" sz="4400" b="0" i="0" u="none" strike="noStrike" cap="none">
                <a:solidFill>
                  <a:srgbClr val="FFFFFF"/>
                </a:solidFill>
                <a:latin typeface="Calibri"/>
                <a:ea typeface="Calibri"/>
                <a:cs typeface="Calibri"/>
                <a:sym typeface="Calibri"/>
              </a:rPr>
            </a:br>
            <a:r>
              <a:rPr lang="en-US" sz="4400" b="0" i="1" u="none" strike="noStrike" cap="none">
                <a:solidFill>
                  <a:srgbClr val="FFFFFF"/>
                </a:solidFill>
                <a:latin typeface="Calibri"/>
                <a:ea typeface="Calibri"/>
                <a:cs typeface="Calibri"/>
                <a:sym typeface="Calibri"/>
              </a:rPr>
              <a:t>Utricularia purpurea</a:t>
            </a:r>
            <a:endParaRPr sz="4400" b="0" i="1" u="none" strike="noStrike" cap="none">
              <a:solidFill>
                <a:srgbClr val="FFFFFF"/>
              </a:solidFill>
              <a:latin typeface="Calibri"/>
              <a:ea typeface="Calibri"/>
              <a:cs typeface="Calibri"/>
              <a:sym typeface="Calibri"/>
            </a:endParaRPr>
          </a:p>
        </p:txBody>
      </p:sp>
      <p:pic>
        <p:nvPicPr>
          <p:cNvPr id="921" name="Google Shape;921;p25" descr="https://lh4.googleusercontent.com/KOYa_jgRckzKkWnHHwUbz4AlQJcEnTxCIJIYe9zrDT9oOdnG0pX9IsgrbYIA4n00Ty-ZwYQ3WnjX0UxROZ2nhx82QPFR7jvUgJ7RtnEY6s3mOVJj53HJlZ5fCcOgyIHdkF7_ZI08n_tii0zTOvIoBA=s2048"/>
          <p:cNvPicPr preferRelativeResize="0"/>
          <p:nvPr/>
        </p:nvPicPr>
        <p:blipFill rotWithShape="1">
          <a:blip r:embed="rId3">
            <a:alphaModFix/>
          </a:blip>
          <a:srcRect/>
          <a:stretch/>
        </p:blipFill>
        <p:spPr>
          <a:xfrm>
            <a:off x="661470" y="1693819"/>
            <a:ext cx="4880914" cy="5033552"/>
          </a:xfrm>
          <a:prstGeom prst="rect">
            <a:avLst/>
          </a:prstGeom>
          <a:noFill/>
          <a:ln>
            <a:noFill/>
          </a:ln>
        </p:spPr>
      </p:pic>
      <p:pic>
        <p:nvPicPr>
          <p:cNvPr id="922" name="Google Shape;922;p25"/>
          <p:cNvPicPr preferRelativeResize="0"/>
          <p:nvPr/>
        </p:nvPicPr>
        <p:blipFill rotWithShape="1">
          <a:blip r:embed="rId4">
            <a:alphaModFix/>
          </a:blip>
          <a:srcRect/>
          <a:stretch/>
        </p:blipFill>
        <p:spPr>
          <a:xfrm>
            <a:off x="5817090" y="1693819"/>
            <a:ext cx="4228027" cy="3170029"/>
          </a:xfrm>
          <a:prstGeom prst="rect">
            <a:avLst/>
          </a:prstGeom>
          <a:noFill/>
          <a:ln>
            <a:noFill/>
          </a:ln>
        </p:spPr>
      </p:pic>
      <p:pic>
        <p:nvPicPr>
          <p:cNvPr id="923" name="Google Shape;923;p25" descr="utrpurdr.tif"/>
          <p:cNvPicPr preferRelativeResize="0"/>
          <p:nvPr/>
        </p:nvPicPr>
        <p:blipFill rotWithShape="1">
          <a:blip r:embed="rId5">
            <a:alphaModFix/>
          </a:blip>
          <a:srcRect l="16965" t="38886" r="1937" b="7774"/>
          <a:stretch/>
        </p:blipFill>
        <p:spPr>
          <a:xfrm>
            <a:off x="6096000" y="4659521"/>
            <a:ext cx="2266277" cy="2198479"/>
          </a:xfrm>
          <a:prstGeom prst="rect">
            <a:avLst/>
          </a:prstGeom>
          <a:noFill/>
          <a:ln>
            <a:noFill/>
          </a:ln>
        </p:spPr>
      </p:pic>
      <p:pic>
        <p:nvPicPr>
          <p:cNvPr id="924" name="Google Shape;924;p25" descr="https://lh6.googleusercontent.com/HBYN9qB9MC1q5r4CTV_Qza3nEh_GDQCvW2zWbwc4BhIyL4ZTpHyQKEfy_l1Cbv7dVvRoEmHXT-miUzfHfwvVfwkuqbKs5932jnMDP1A1IBB55M5cOYw_oERCTEuyXkeI7CRjh6gUkwQl2q1RaRKwKQ=s2048"/>
          <p:cNvPicPr preferRelativeResize="0"/>
          <p:nvPr/>
        </p:nvPicPr>
        <p:blipFill rotWithShape="1">
          <a:blip r:embed="rId6">
            <a:alphaModFix/>
          </a:blip>
          <a:srcRect/>
          <a:stretch/>
        </p:blipFill>
        <p:spPr>
          <a:xfrm>
            <a:off x="10319823" y="1693819"/>
            <a:ext cx="1597874" cy="2742226"/>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43"/>
        <p:cNvGrpSpPr/>
        <p:nvPr/>
      </p:nvGrpSpPr>
      <p:grpSpPr>
        <a:xfrm>
          <a:off x="0" y="0"/>
          <a:ext cx="0" cy="0"/>
          <a:chOff x="0" y="0"/>
          <a:chExt cx="0" cy="0"/>
        </a:xfrm>
      </p:grpSpPr>
      <p:sp>
        <p:nvSpPr>
          <p:cNvPr id="944" name="Google Shape;944;p26"/>
          <p:cNvSpPr txBox="1"/>
          <p:nvPr/>
        </p:nvSpPr>
        <p:spPr>
          <a:xfrm>
            <a:off x="1537253" y="245038"/>
            <a:ext cx="9117494"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800" b="0" i="0" u="none" strike="noStrike" cap="none">
                <a:solidFill>
                  <a:srgbClr val="FFFFFF"/>
                </a:solidFill>
                <a:latin typeface="Calibri"/>
                <a:ea typeface="Calibri"/>
                <a:cs typeface="Calibri"/>
                <a:sym typeface="Calibri"/>
              </a:rPr>
              <a:t>This is where YOU come in!</a:t>
            </a:r>
            <a:endParaRPr sz="4800" b="0" i="0" u="none" strike="noStrike" cap="none">
              <a:solidFill>
                <a:srgbClr val="FFFFFF"/>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4800"/>
              <a:buFont typeface="Arial"/>
              <a:buNone/>
            </a:pPr>
            <a:r>
              <a:rPr lang="en-US" sz="4800" b="0" i="0" u="none" strike="noStrike" cap="none">
                <a:solidFill>
                  <a:srgbClr val="FFFFFF"/>
                </a:solidFill>
                <a:latin typeface="Calibri"/>
                <a:ea typeface="Calibri"/>
                <a:cs typeface="Calibri"/>
                <a:sym typeface="Calibri"/>
              </a:rPr>
              <a:t>Invasive Plant Patrol Program</a:t>
            </a:r>
            <a:endParaRPr sz="1400" b="0" i="0" u="none" strike="noStrike" cap="none">
              <a:solidFill>
                <a:srgbClr val="000000"/>
              </a:solidFill>
              <a:latin typeface="Arial"/>
              <a:ea typeface="Arial"/>
              <a:cs typeface="Arial"/>
              <a:sym typeface="Arial"/>
            </a:endParaRPr>
          </a:p>
        </p:txBody>
      </p:sp>
      <p:pic>
        <p:nvPicPr>
          <p:cNvPr id="945" name="Google Shape;945;p26"/>
          <p:cNvPicPr preferRelativeResize="0"/>
          <p:nvPr/>
        </p:nvPicPr>
        <p:blipFill rotWithShape="1">
          <a:blip r:embed="rId3">
            <a:alphaModFix/>
          </a:blip>
          <a:srcRect/>
          <a:stretch/>
        </p:blipFill>
        <p:spPr>
          <a:xfrm>
            <a:off x="1537253" y="2034762"/>
            <a:ext cx="9117494" cy="4127574"/>
          </a:xfrm>
          <a:prstGeom prst="rect">
            <a:avLst/>
          </a:prstGeom>
          <a:noFill/>
          <a:ln w="19050" cap="flat" cmpd="sng">
            <a:solidFill>
              <a:schemeClr val="dk1"/>
            </a:solidFill>
            <a:prstDash val="solid"/>
            <a:round/>
            <a:headEnd type="none" w="sm" len="sm"/>
            <a:tailEnd type="none" w="sm" len="sm"/>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046;p38">
            <a:extLst>
              <a:ext uri="{FF2B5EF4-FFF2-40B4-BE49-F238E27FC236}">
                <a16:creationId xmlns:a16="http://schemas.microsoft.com/office/drawing/2014/main" id="{B487C714-9EA6-4BF1-9893-C00A630063D7}"/>
              </a:ext>
            </a:extLst>
          </p:cNvPr>
          <p:cNvPicPr preferRelativeResize="0"/>
          <p:nvPr/>
        </p:nvPicPr>
        <p:blipFill rotWithShape="1">
          <a:blip r:embed="rId3">
            <a:alphaModFix/>
          </a:blip>
          <a:srcRect/>
          <a:stretch/>
        </p:blipFill>
        <p:spPr>
          <a:xfrm>
            <a:off x="8020989" y="1387449"/>
            <a:ext cx="3709356" cy="2437133"/>
          </a:xfrm>
          <a:prstGeom prst="rect">
            <a:avLst/>
          </a:prstGeom>
          <a:noFill/>
          <a:ln>
            <a:noFill/>
          </a:ln>
        </p:spPr>
      </p:pic>
      <p:pic>
        <p:nvPicPr>
          <p:cNvPr id="3" name="Google Shape;1029;p36">
            <a:extLst>
              <a:ext uri="{FF2B5EF4-FFF2-40B4-BE49-F238E27FC236}">
                <a16:creationId xmlns:a16="http://schemas.microsoft.com/office/drawing/2014/main" id="{6AFBC6C9-501F-4406-A4B8-C363CBB94505}"/>
              </a:ext>
            </a:extLst>
          </p:cNvPr>
          <p:cNvPicPr preferRelativeResize="0"/>
          <p:nvPr/>
        </p:nvPicPr>
        <p:blipFill rotWithShape="1">
          <a:blip r:embed="rId4">
            <a:alphaModFix/>
          </a:blip>
          <a:srcRect l="29073" r="10555"/>
          <a:stretch/>
        </p:blipFill>
        <p:spPr>
          <a:xfrm rot="5400000">
            <a:off x="3768043" y="904875"/>
            <a:ext cx="3482154" cy="4458319"/>
          </a:xfrm>
          <a:prstGeom prst="rect">
            <a:avLst/>
          </a:prstGeom>
          <a:noFill/>
          <a:ln>
            <a:noFill/>
          </a:ln>
        </p:spPr>
      </p:pic>
      <p:pic>
        <p:nvPicPr>
          <p:cNvPr id="4" name="Google Shape;1047;p38">
            <a:extLst>
              <a:ext uri="{FF2B5EF4-FFF2-40B4-BE49-F238E27FC236}">
                <a16:creationId xmlns:a16="http://schemas.microsoft.com/office/drawing/2014/main" id="{21F58428-0D7A-4073-A76F-BBAC3149CE40}"/>
              </a:ext>
            </a:extLst>
          </p:cNvPr>
          <p:cNvPicPr preferRelativeResize="0"/>
          <p:nvPr/>
        </p:nvPicPr>
        <p:blipFill rotWithShape="1">
          <a:blip r:embed="rId5">
            <a:alphaModFix/>
          </a:blip>
          <a:srcRect/>
          <a:stretch/>
        </p:blipFill>
        <p:spPr>
          <a:xfrm>
            <a:off x="8243249" y="4423288"/>
            <a:ext cx="2974210" cy="2292300"/>
          </a:xfrm>
          <a:prstGeom prst="rect">
            <a:avLst/>
          </a:prstGeom>
          <a:noFill/>
          <a:ln>
            <a:noFill/>
          </a:ln>
        </p:spPr>
      </p:pic>
      <p:pic>
        <p:nvPicPr>
          <p:cNvPr id="5" name="Google Shape;987;p31">
            <a:extLst>
              <a:ext uri="{FF2B5EF4-FFF2-40B4-BE49-F238E27FC236}">
                <a16:creationId xmlns:a16="http://schemas.microsoft.com/office/drawing/2014/main" id="{1FA6697C-835F-4949-B923-9A4297CA7820}"/>
              </a:ext>
            </a:extLst>
          </p:cNvPr>
          <p:cNvPicPr preferRelativeResize="0"/>
          <p:nvPr/>
        </p:nvPicPr>
        <p:blipFill rotWithShape="1">
          <a:blip r:embed="rId6">
            <a:alphaModFix/>
          </a:blip>
          <a:srcRect/>
          <a:stretch/>
        </p:blipFill>
        <p:spPr>
          <a:xfrm rot="5400000">
            <a:off x="-339118" y="1903728"/>
            <a:ext cx="3904030" cy="2768708"/>
          </a:xfrm>
          <a:prstGeom prst="rect">
            <a:avLst/>
          </a:prstGeom>
          <a:noFill/>
          <a:ln>
            <a:noFill/>
          </a:ln>
        </p:spPr>
      </p:pic>
      <p:sp>
        <p:nvSpPr>
          <p:cNvPr id="6" name="TextBox 5">
            <a:extLst>
              <a:ext uri="{FF2B5EF4-FFF2-40B4-BE49-F238E27FC236}">
                <a16:creationId xmlns:a16="http://schemas.microsoft.com/office/drawing/2014/main" id="{738B0210-E5B5-4EC6-A652-111CB984C050}"/>
              </a:ext>
            </a:extLst>
          </p:cNvPr>
          <p:cNvSpPr txBox="1"/>
          <p:nvPr/>
        </p:nvSpPr>
        <p:spPr>
          <a:xfrm>
            <a:off x="1767385" y="319833"/>
            <a:ext cx="8657230" cy="646331"/>
          </a:xfrm>
          <a:prstGeom prst="rect">
            <a:avLst/>
          </a:prstGeom>
          <a:noFill/>
        </p:spPr>
        <p:txBody>
          <a:bodyPr wrap="square" rtlCol="0">
            <a:spAutoFit/>
          </a:bodyPr>
          <a:lstStyle/>
          <a:p>
            <a:pPr algn="ctr"/>
            <a:r>
              <a:rPr lang="en-US" sz="3600" dirty="0">
                <a:latin typeface="Calibri" panose="020F0502020204030204" pitchFamily="34" charset="0"/>
                <a:cs typeface="Calibri" panose="020F0502020204030204" pitchFamily="34" charset="0"/>
              </a:rPr>
              <a:t>IPP Volunteers Monitor Maine’s Lakes for AIS</a:t>
            </a:r>
          </a:p>
        </p:txBody>
      </p:sp>
    </p:spTree>
    <p:extLst>
      <p:ext uri="{BB962C8B-B14F-4D97-AF65-F5344CB8AC3E}">
        <p14:creationId xmlns:p14="http://schemas.microsoft.com/office/powerpoint/2010/main" val="38779568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95"/>
        <p:cNvGrpSpPr/>
        <p:nvPr/>
      </p:nvGrpSpPr>
      <p:grpSpPr>
        <a:xfrm>
          <a:off x="0" y="0"/>
          <a:ext cx="0" cy="0"/>
          <a:chOff x="0" y="0"/>
          <a:chExt cx="0" cy="0"/>
        </a:xfrm>
      </p:grpSpPr>
      <p:sp>
        <p:nvSpPr>
          <p:cNvPr id="996" name="Google Shape;996;p32"/>
          <p:cNvSpPr/>
          <p:nvPr/>
        </p:nvSpPr>
        <p:spPr>
          <a:xfrm>
            <a:off x="2247537" y="793387"/>
            <a:ext cx="7696926" cy="5703026"/>
          </a:xfrm>
          <a:prstGeom prst="triangle">
            <a:avLst>
              <a:gd name="adj" fmla="val 50000"/>
            </a:avLst>
          </a:prstGeom>
          <a:gradFill>
            <a:gsLst>
              <a:gs pos="0">
                <a:srgbClr val="C2EFA1"/>
              </a:gs>
              <a:gs pos="35000">
                <a:srgbClr val="D5F2BD"/>
              </a:gs>
              <a:gs pos="100000">
                <a:srgbClr val="F0FAE5"/>
              </a:gs>
            </a:gsLst>
            <a:lin ang="16200000" scaled="0"/>
          </a:gradFill>
          <a:ln w="9525" cap="flat" cmpd="sng">
            <a:solidFill>
              <a:srgbClr val="679D1A"/>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97" name="Google Shape;997;p32"/>
          <p:cNvSpPr txBox="1"/>
          <p:nvPr/>
        </p:nvSpPr>
        <p:spPr>
          <a:xfrm>
            <a:off x="3892550" y="5237744"/>
            <a:ext cx="4406900" cy="64633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Arial"/>
                <a:ea typeface="Arial"/>
                <a:cs typeface="Arial"/>
                <a:sym typeface="Arial"/>
              </a:rPr>
              <a:t>Tier 1:</a:t>
            </a:r>
            <a:br>
              <a:rPr kumimoji="0" lang="en-US" sz="1800" b="0" i="0" u="none" strike="noStrike" kern="0" cap="none" spc="0" normalizeH="0" baseline="0" noProof="0">
                <a:ln>
                  <a:noFill/>
                </a:ln>
                <a:solidFill>
                  <a:srgbClr val="000000"/>
                </a:solidFill>
                <a:effectLst/>
                <a:uLnTx/>
                <a:uFillTx/>
                <a:latin typeface="Arial"/>
                <a:ea typeface="Arial"/>
                <a:cs typeface="Arial"/>
                <a:sym typeface="Arial"/>
              </a:rPr>
            </a:br>
            <a:r>
              <a:rPr kumimoji="0" lang="en-US" sz="1800" b="0" i="0" u="none" strike="noStrike" kern="0" cap="none" spc="0" normalizeH="0" baseline="0" noProof="0">
                <a:ln>
                  <a:noFill/>
                </a:ln>
                <a:solidFill>
                  <a:srgbClr val="000000"/>
                </a:solidFill>
                <a:effectLst/>
                <a:uLnTx/>
                <a:uFillTx/>
                <a:latin typeface="Arial"/>
                <a:ea typeface="Arial"/>
                <a:cs typeface="Arial"/>
                <a:sym typeface="Arial"/>
              </a:rPr>
              <a:t>Attend a Plant Paddle</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8" name="Google Shape;998;p32"/>
          <p:cNvSpPr txBox="1"/>
          <p:nvPr/>
        </p:nvSpPr>
        <p:spPr>
          <a:xfrm>
            <a:off x="4305300" y="3657600"/>
            <a:ext cx="3581400" cy="64633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Arial"/>
                <a:ea typeface="Arial"/>
                <a:cs typeface="Arial"/>
                <a:sym typeface="Arial"/>
              </a:rPr>
              <a:t>Tier 2:</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Arial"/>
                <a:ea typeface="Arial"/>
                <a:cs typeface="Arial"/>
                <a:sym typeface="Arial"/>
              </a:rPr>
              <a:t>Live Plant ID &amp; IPP 101</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9" name="Google Shape;999;p32"/>
          <p:cNvSpPr txBox="1"/>
          <p:nvPr/>
        </p:nvSpPr>
        <p:spPr>
          <a:xfrm>
            <a:off x="5143500" y="1630571"/>
            <a:ext cx="1905000" cy="92333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Arial"/>
                <a:ea typeface="Arial"/>
                <a:cs typeface="Arial"/>
                <a:sym typeface="Arial"/>
              </a:rPr>
              <a:t>Tier 3:</a:t>
            </a:r>
            <a:br>
              <a:rPr kumimoji="0" lang="en-US" sz="1800" b="0" i="0" u="none" strike="noStrike" kern="0" cap="none" spc="0" normalizeH="0" baseline="0" noProof="0">
                <a:ln>
                  <a:noFill/>
                </a:ln>
                <a:solidFill>
                  <a:srgbClr val="000000"/>
                </a:solidFill>
                <a:effectLst/>
                <a:uLnTx/>
                <a:uFillTx/>
                <a:latin typeface="Arial"/>
                <a:ea typeface="Arial"/>
                <a:cs typeface="Arial"/>
                <a:sym typeface="Arial"/>
              </a:rPr>
            </a:br>
            <a:r>
              <a:rPr kumimoji="0" lang="en-US" sz="1800" b="0" i="0" u="none" strike="noStrike" kern="0" cap="none" spc="0" normalizeH="0" baseline="0" noProof="0">
                <a:ln>
                  <a:noFill/>
                </a:ln>
                <a:solidFill>
                  <a:srgbClr val="000000"/>
                </a:solidFill>
                <a:effectLst/>
                <a:uLnTx/>
                <a:uFillTx/>
                <a:latin typeface="Arial"/>
                <a:ea typeface="Arial"/>
                <a:cs typeface="Arial"/>
                <a:sym typeface="Arial"/>
              </a:rPr>
              <a:t>Advanced Plant ID &amp; Written Test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0" name="Google Shape;1000;p32"/>
          <p:cNvSpPr txBox="1"/>
          <p:nvPr/>
        </p:nvSpPr>
        <p:spPr>
          <a:xfrm>
            <a:off x="1606550" y="242483"/>
            <a:ext cx="8978900" cy="64633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a:ln>
                  <a:noFill/>
                </a:ln>
                <a:solidFill>
                  <a:srgbClr val="FFFFFF"/>
                </a:solidFill>
                <a:effectLst/>
                <a:uLnTx/>
                <a:uFillTx/>
                <a:latin typeface="Calibri"/>
                <a:ea typeface="Calibri"/>
                <a:cs typeface="Calibri"/>
                <a:sym typeface="Calibri"/>
              </a:rPr>
              <a:t>Certification Tiers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059"/>
        <p:cNvGrpSpPr/>
        <p:nvPr/>
      </p:nvGrpSpPr>
      <p:grpSpPr>
        <a:xfrm>
          <a:off x="0" y="0"/>
          <a:ext cx="0" cy="0"/>
          <a:chOff x="0" y="0"/>
          <a:chExt cx="0" cy="0"/>
        </a:xfrm>
      </p:grpSpPr>
      <p:sp>
        <p:nvSpPr>
          <p:cNvPr id="1060" name="Google Shape;1060;p40"/>
          <p:cNvSpPr txBox="1">
            <a:spLocks noGrp="1"/>
          </p:cNvSpPr>
          <p:nvPr>
            <p:ph type="title"/>
          </p:nvPr>
        </p:nvSpPr>
        <p:spPr>
          <a:xfrm>
            <a:off x="1828800" y="188203"/>
            <a:ext cx="8534400" cy="1507067"/>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1800"/>
              <a:buNone/>
            </a:pPr>
            <a:r>
              <a:rPr lang="en-US">
                <a:latin typeface="Calibri"/>
                <a:ea typeface="Calibri"/>
                <a:cs typeface="Calibri"/>
                <a:sym typeface="Calibri"/>
              </a:rPr>
              <a:t>Print Resources for IPP Volunteers</a:t>
            </a:r>
            <a:endParaRPr/>
          </a:p>
        </p:txBody>
      </p:sp>
      <p:pic>
        <p:nvPicPr>
          <p:cNvPr id="1061" name="Google Shape;1061;p40"/>
          <p:cNvPicPr preferRelativeResize="0"/>
          <p:nvPr/>
        </p:nvPicPr>
        <p:blipFill rotWithShape="1">
          <a:blip r:embed="rId3">
            <a:alphaModFix/>
          </a:blip>
          <a:srcRect/>
          <a:stretch/>
        </p:blipFill>
        <p:spPr>
          <a:xfrm>
            <a:off x="8466666" y="1695270"/>
            <a:ext cx="2807327" cy="4077181"/>
          </a:xfrm>
          <a:prstGeom prst="rect">
            <a:avLst/>
          </a:prstGeom>
          <a:noFill/>
          <a:ln>
            <a:noFill/>
          </a:ln>
        </p:spPr>
      </p:pic>
      <p:pic>
        <p:nvPicPr>
          <p:cNvPr id="1062" name="Google Shape;1062;p40"/>
          <p:cNvPicPr preferRelativeResize="0"/>
          <p:nvPr/>
        </p:nvPicPr>
        <p:blipFill rotWithShape="1">
          <a:blip r:embed="rId4">
            <a:alphaModFix/>
          </a:blip>
          <a:srcRect/>
          <a:stretch/>
        </p:blipFill>
        <p:spPr>
          <a:xfrm>
            <a:off x="1236960" y="4575660"/>
            <a:ext cx="2327146" cy="1660815"/>
          </a:xfrm>
          <a:prstGeom prst="rect">
            <a:avLst/>
          </a:prstGeom>
          <a:noFill/>
          <a:ln>
            <a:noFill/>
          </a:ln>
        </p:spPr>
      </p:pic>
      <p:pic>
        <p:nvPicPr>
          <p:cNvPr id="1063" name="Google Shape;1063;p40"/>
          <p:cNvPicPr preferRelativeResize="0"/>
          <p:nvPr/>
        </p:nvPicPr>
        <p:blipFill rotWithShape="1">
          <a:blip r:embed="rId5">
            <a:alphaModFix/>
          </a:blip>
          <a:srcRect/>
          <a:stretch/>
        </p:blipFill>
        <p:spPr>
          <a:xfrm>
            <a:off x="1236960" y="1695270"/>
            <a:ext cx="2666300" cy="2511973"/>
          </a:xfrm>
          <a:prstGeom prst="rect">
            <a:avLst/>
          </a:prstGeom>
          <a:noFill/>
          <a:ln>
            <a:noFill/>
          </a:ln>
        </p:spPr>
      </p:pic>
      <p:pic>
        <p:nvPicPr>
          <p:cNvPr id="1064" name="Google Shape;1064;p40"/>
          <p:cNvPicPr preferRelativeResize="0"/>
          <p:nvPr/>
        </p:nvPicPr>
        <p:blipFill rotWithShape="1">
          <a:blip r:embed="rId6">
            <a:alphaModFix/>
          </a:blip>
          <a:srcRect/>
          <a:stretch/>
        </p:blipFill>
        <p:spPr>
          <a:xfrm>
            <a:off x="4474899" y="1695270"/>
            <a:ext cx="3242201" cy="454120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075"/>
        <p:cNvGrpSpPr/>
        <p:nvPr/>
      </p:nvGrpSpPr>
      <p:grpSpPr>
        <a:xfrm>
          <a:off x="0" y="0"/>
          <a:ext cx="0" cy="0"/>
          <a:chOff x="0" y="0"/>
          <a:chExt cx="0" cy="0"/>
        </a:xfrm>
      </p:grpSpPr>
      <p:sp>
        <p:nvSpPr>
          <p:cNvPr id="1076" name="Google Shape;1076;p43"/>
          <p:cNvSpPr txBox="1"/>
          <p:nvPr/>
        </p:nvSpPr>
        <p:spPr>
          <a:xfrm>
            <a:off x="1702676" y="394375"/>
            <a:ext cx="9201043"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800" b="0" i="0" u="none" strike="noStrike" cap="none">
                <a:solidFill>
                  <a:srgbClr val="FFFFFF"/>
                </a:solidFill>
                <a:latin typeface="Calibri"/>
                <a:ea typeface="Calibri"/>
                <a:cs typeface="Calibri"/>
                <a:sym typeface="Calibri"/>
              </a:rPr>
              <a:t>Want to Learn More or Volunteer?</a:t>
            </a:r>
            <a:endParaRPr sz="2800" b="0" i="0" u="none" strike="noStrike" cap="none">
              <a:solidFill>
                <a:schemeClr val="lt1"/>
              </a:solidFill>
              <a:latin typeface="Calibri"/>
              <a:ea typeface="Calibri"/>
              <a:cs typeface="Calibri"/>
              <a:sym typeface="Calibri"/>
            </a:endParaRPr>
          </a:p>
        </p:txBody>
      </p:sp>
      <p:pic>
        <p:nvPicPr>
          <p:cNvPr id="1077" name="Google Shape;1077;p43"/>
          <p:cNvPicPr preferRelativeResize="0"/>
          <p:nvPr/>
        </p:nvPicPr>
        <p:blipFill rotWithShape="1">
          <a:blip r:embed="rId3">
            <a:alphaModFix/>
          </a:blip>
          <a:srcRect/>
          <a:stretch/>
        </p:blipFill>
        <p:spPr>
          <a:xfrm>
            <a:off x="7112977" y="2010453"/>
            <a:ext cx="4689800" cy="3509325"/>
          </a:xfrm>
          <a:prstGeom prst="rect">
            <a:avLst/>
          </a:prstGeom>
          <a:noFill/>
          <a:ln>
            <a:noFill/>
          </a:ln>
        </p:spPr>
      </p:pic>
      <p:sp>
        <p:nvSpPr>
          <p:cNvPr id="1078" name="Google Shape;1078;p43"/>
          <p:cNvSpPr txBox="1"/>
          <p:nvPr/>
        </p:nvSpPr>
        <p:spPr>
          <a:xfrm>
            <a:off x="882869" y="1502979"/>
            <a:ext cx="5066100" cy="4524275"/>
          </a:xfrm>
          <a:prstGeom prst="rect">
            <a:avLst/>
          </a:prstGeom>
          <a:noFill/>
          <a:ln>
            <a:noFill/>
          </a:ln>
        </p:spPr>
        <p:txBody>
          <a:bodyPr spcFirstLastPara="1" wrap="square" lIns="91425" tIns="45700" rIns="91425" bIns="45700" anchor="t" anchorCtr="0">
            <a:spAutoFit/>
          </a:bodyPr>
          <a:lstStyle/>
          <a:p>
            <a:pPr marL="457200" marR="0" lvl="0" indent="-431800" algn="l" rtl="0">
              <a:spcBef>
                <a:spcPts val="0"/>
              </a:spcBef>
              <a:spcAft>
                <a:spcPts val="0"/>
              </a:spcAft>
              <a:buClr>
                <a:schemeClr val="lt1"/>
              </a:buClr>
              <a:buSzPts val="3200"/>
              <a:buFont typeface="Calibri"/>
              <a:buChar char="●"/>
            </a:pPr>
            <a:r>
              <a:rPr lang="en-US" sz="3200" dirty="0">
                <a:solidFill>
                  <a:schemeClr val="lt1"/>
                </a:solidFill>
                <a:latin typeface="Calibri"/>
                <a:ea typeface="Calibri"/>
                <a:cs typeface="Calibri"/>
                <a:sym typeface="Calibri"/>
              </a:rPr>
              <a:t>May 9, 9 am – “IPP 101” webinar</a:t>
            </a:r>
            <a:endParaRPr dirty="0"/>
          </a:p>
          <a:p>
            <a:pPr marL="457200" marR="0" lvl="0" indent="-431800" algn="l" rtl="0">
              <a:spcBef>
                <a:spcPts val="0"/>
              </a:spcBef>
              <a:spcAft>
                <a:spcPts val="0"/>
              </a:spcAft>
              <a:buClr>
                <a:schemeClr val="lt1"/>
              </a:buClr>
              <a:buSzPts val="3200"/>
              <a:buFont typeface="Calibri"/>
              <a:buChar char="●"/>
            </a:pPr>
            <a:r>
              <a:rPr lang="en-US" sz="3200" dirty="0">
                <a:solidFill>
                  <a:schemeClr val="lt1"/>
                </a:solidFill>
                <a:latin typeface="Calibri"/>
                <a:ea typeface="Calibri"/>
                <a:cs typeface="Calibri"/>
                <a:sym typeface="Calibri"/>
              </a:rPr>
              <a:t>May 16, 2 pm – “Survey123 for </a:t>
            </a:r>
            <a:r>
              <a:rPr lang="en-US" sz="3200" dirty="0" err="1">
                <a:solidFill>
                  <a:schemeClr val="lt1"/>
                </a:solidFill>
                <a:latin typeface="Calibri"/>
                <a:ea typeface="Calibri"/>
                <a:cs typeface="Calibri"/>
                <a:sym typeface="Calibri"/>
              </a:rPr>
              <a:t>IPPers</a:t>
            </a:r>
            <a:r>
              <a:rPr lang="en-US" sz="3200" dirty="0">
                <a:solidFill>
                  <a:schemeClr val="lt1"/>
                </a:solidFill>
                <a:latin typeface="Calibri"/>
                <a:ea typeface="Calibri"/>
                <a:cs typeface="Calibri"/>
                <a:sym typeface="Calibri"/>
              </a:rPr>
              <a:t>” webinar</a:t>
            </a:r>
            <a:endParaRPr sz="3200" dirty="0">
              <a:solidFill>
                <a:schemeClr val="lt1"/>
              </a:solidFill>
              <a:latin typeface="Calibri"/>
              <a:ea typeface="Calibri"/>
              <a:cs typeface="Calibri"/>
              <a:sym typeface="Calibri"/>
            </a:endParaRPr>
          </a:p>
          <a:p>
            <a:pPr marL="0" marR="0" lvl="0" indent="0" algn="l" rtl="0">
              <a:spcBef>
                <a:spcPts val="0"/>
              </a:spcBef>
              <a:spcAft>
                <a:spcPts val="0"/>
              </a:spcAft>
              <a:buNone/>
            </a:pPr>
            <a:endParaRPr sz="3200" dirty="0">
              <a:solidFill>
                <a:schemeClr val="lt1"/>
              </a:solidFill>
              <a:latin typeface="Calibri"/>
              <a:ea typeface="Calibri"/>
              <a:cs typeface="Calibri"/>
              <a:sym typeface="Calibri"/>
            </a:endParaRPr>
          </a:p>
          <a:p>
            <a:pPr marL="0" marR="0" lvl="0" indent="0" algn="l" rtl="0">
              <a:spcBef>
                <a:spcPts val="0"/>
              </a:spcBef>
              <a:spcAft>
                <a:spcPts val="0"/>
              </a:spcAft>
              <a:buNone/>
            </a:pPr>
            <a:r>
              <a:rPr lang="en-US" sz="3200" dirty="0">
                <a:solidFill>
                  <a:schemeClr val="lt1"/>
                </a:solidFill>
                <a:latin typeface="Calibri"/>
                <a:ea typeface="Calibri"/>
                <a:cs typeface="Calibri"/>
                <a:sym typeface="Calibri"/>
              </a:rPr>
              <a:t>Full Schedule of Plant Paddles &amp; Live Plant ID Workshops:</a:t>
            </a:r>
            <a:endParaRPr dirty="0"/>
          </a:p>
        </p:txBody>
      </p:sp>
      <p:pic>
        <p:nvPicPr>
          <p:cNvPr id="1079" name="Google Shape;1079;p43"/>
          <p:cNvPicPr preferRelativeResize="0"/>
          <p:nvPr/>
        </p:nvPicPr>
        <p:blipFill rotWithShape="1">
          <a:blip r:embed="rId4">
            <a:alphaModFix/>
          </a:blip>
          <a:srcRect/>
          <a:stretch/>
        </p:blipFill>
        <p:spPr>
          <a:xfrm>
            <a:off x="4907131" y="4313183"/>
            <a:ext cx="2083676" cy="208367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pic>
        <p:nvPicPr>
          <p:cNvPr id="700" name="Google Shape;700;p4"/>
          <p:cNvPicPr preferRelativeResize="0"/>
          <p:nvPr/>
        </p:nvPicPr>
        <p:blipFill rotWithShape="1">
          <a:blip r:embed="rId3">
            <a:alphaModFix/>
          </a:blip>
          <a:srcRect/>
          <a:stretch/>
        </p:blipFill>
        <p:spPr>
          <a:xfrm>
            <a:off x="1665861" y="0"/>
            <a:ext cx="8860277" cy="68580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091"/>
        <p:cNvGrpSpPr/>
        <p:nvPr/>
      </p:nvGrpSpPr>
      <p:grpSpPr>
        <a:xfrm>
          <a:off x="0" y="0"/>
          <a:ext cx="0" cy="0"/>
          <a:chOff x="0" y="0"/>
          <a:chExt cx="0" cy="0"/>
        </a:xfrm>
      </p:grpSpPr>
      <p:sp>
        <p:nvSpPr>
          <p:cNvPr id="1092" name="Google Shape;1092;p44"/>
          <p:cNvSpPr txBox="1"/>
          <p:nvPr/>
        </p:nvSpPr>
        <p:spPr>
          <a:xfrm>
            <a:off x="1916400" y="5046053"/>
            <a:ext cx="8359200" cy="116951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3200"/>
              <a:buFont typeface="Arial"/>
              <a:buNone/>
              <a:tabLst/>
              <a:defRPr/>
            </a:pPr>
            <a:r>
              <a:rPr kumimoji="0" lang="en-US" sz="3200" b="0" i="0" u="sng" strike="noStrike" kern="0" cap="none" spc="0" normalizeH="0" baseline="0" noProof="0" dirty="0">
                <a:ln>
                  <a:noFill/>
                </a:ln>
                <a:solidFill>
                  <a:srgbClr val="FFFFFF"/>
                </a:solidFill>
                <a:effectLst/>
                <a:uLnTx/>
                <a:uFillTx/>
                <a:latin typeface="Raleway"/>
                <a:ea typeface="Raleway"/>
                <a:cs typeface="Raleway"/>
                <a:sym typeface="Raleway"/>
                <a:hlinkClick r:id="rId3">
                  <a:extLst>
                    <a:ext uri="{A12FA001-AC4F-418D-AE19-62706E023703}">
                      <ahyp:hlinkClr xmlns:ahyp="http://schemas.microsoft.com/office/drawing/2018/hyperlinkcolor" val="tx"/>
                    </a:ext>
                  </a:extLst>
                </a:hlinkClick>
              </a:rPr>
              <a:t>www.lakestewardsofmaine.org</a:t>
            </a:r>
            <a:endParaRPr kumimoji="0" sz="3200" b="0" i="0" u="none" strike="noStrike" kern="0" cap="none" spc="0" normalizeH="0" baseline="0" noProof="0" dirty="0">
              <a:ln>
                <a:noFill/>
              </a:ln>
              <a:solidFill>
                <a:srgbClr val="FFFFFF"/>
              </a:solidFill>
              <a:effectLst/>
              <a:uLnTx/>
              <a:uFillTx/>
              <a:latin typeface="Raleway"/>
              <a:ea typeface="Raleway"/>
              <a:cs typeface="Raleway"/>
              <a:sym typeface="Raleway"/>
            </a:endParaRPr>
          </a:p>
          <a:p>
            <a:pPr marL="0" marR="0" lvl="0" indent="0" algn="ctr" defTabSz="914400" rtl="0" eaLnBrk="1" fontAlgn="auto" latinLnBrk="0" hangingPunct="1">
              <a:lnSpc>
                <a:spcPct val="100000"/>
              </a:lnSpc>
              <a:spcBef>
                <a:spcPts val="0"/>
              </a:spcBef>
              <a:spcAft>
                <a:spcPts val="0"/>
              </a:spcAft>
              <a:buClr>
                <a:srgbClr val="000000"/>
              </a:buClr>
              <a:buSzPts val="3200"/>
              <a:buFont typeface="Arial"/>
              <a:buNone/>
              <a:tabLst/>
              <a:defRPr/>
            </a:pPr>
            <a:r>
              <a:rPr kumimoji="0" lang="en-US" sz="3200" b="0" i="0" u="sng" strike="noStrike" kern="0" cap="none" spc="0" normalizeH="0" baseline="0" noProof="0" dirty="0">
                <a:ln>
                  <a:noFill/>
                </a:ln>
                <a:solidFill>
                  <a:srgbClr val="FFFFFF"/>
                </a:solidFill>
                <a:effectLst/>
                <a:uLnTx/>
                <a:uFillTx/>
                <a:latin typeface="Raleway"/>
                <a:ea typeface="Raleway"/>
                <a:cs typeface="Raleway"/>
                <a:sym typeface="Raleway"/>
                <a:hlinkClick r:id="rId4">
                  <a:extLst>
                    <a:ext uri="{A12FA001-AC4F-418D-AE19-62706E023703}">
                      <ahyp:hlinkClr xmlns:ahyp="http://schemas.microsoft.com/office/drawing/2018/hyperlinkcolor" val="tx"/>
                    </a:ext>
                  </a:extLst>
                </a:hlinkClick>
              </a:rPr>
              <a:t>www.lakesofmaine.org</a:t>
            </a:r>
            <a:endParaRPr kumimoji="0" sz="3200" b="0" i="0" u="none" strike="noStrike" kern="0" cap="none" spc="0" normalizeH="0" baseline="0" noProof="0" dirty="0">
              <a:ln>
                <a:noFill/>
              </a:ln>
              <a:solidFill>
                <a:srgbClr val="FFFFFF"/>
              </a:solidFill>
              <a:effectLst/>
              <a:uLnTx/>
              <a:uFillTx/>
              <a:latin typeface="Raleway"/>
              <a:ea typeface="Raleway"/>
              <a:cs typeface="Raleway"/>
              <a:sym typeface="Raleway"/>
            </a:endParaRPr>
          </a:p>
          <a:p>
            <a:pPr marL="0" marR="0" lvl="0" indent="0" algn="ctr" defTabSz="914400" rtl="0" eaLnBrk="1" fontAlgn="auto" latinLnBrk="0" hangingPunct="1">
              <a:lnSpc>
                <a:spcPct val="100000"/>
              </a:lnSpc>
              <a:spcBef>
                <a:spcPts val="0"/>
              </a:spcBef>
              <a:spcAft>
                <a:spcPts val="0"/>
              </a:spcAft>
              <a:buClr>
                <a:srgbClr val="000000"/>
              </a:buClr>
              <a:buSzPts val="3200"/>
              <a:buFont typeface="Arial"/>
              <a:buNone/>
              <a:tabLst/>
              <a:defRPr/>
            </a:pPr>
            <a:endParaRPr kumimoji="0" sz="600" b="0" i="0" u="none" strike="noStrike" kern="0" cap="none" spc="0" normalizeH="0" baseline="0" noProof="0" dirty="0">
              <a:ln>
                <a:noFill/>
              </a:ln>
              <a:solidFill>
                <a:srgbClr val="FFFFFF"/>
              </a:solidFill>
              <a:effectLst/>
              <a:uLnTx/>
              <a:uFillTx/>
              <a:latin typeface="Raleway"/>
              <a:ea typeface="Raleway"/>
              <a:cs typeface="Raleway"/>
              <a:sym typeface="Raleway"/>
            </a:endParaRPr>
          </a:p>
        </p:txBody>
      </p:sp>
      <p:sp>
        <p:nvSpPr>
          <p:cNvPr id="1093" name="Google Shape;1093;p44"/>
          <p:cNvSpPr txBox="1"/>
          <p:nvPr/>
        </p:nvSpPr>
        <p:spPr>
          <a:xfrm>
            <a:off x="1916400" y="1811947"/>
            <a:ext cx="4193627" cy="193899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FFFFFF"/>
                </a:solidFill>
                <a:effectLst/>
                <a:uLnTx/>
                <a:uFillTx/>
                <a:latin typeface="Calibri"/>
                <a:ea typeface="Calibri"/>
                <a:cs typeface="Calibri"/>
                <a:sym typeface="Calibri"/>
              </a:rPr>
              <a:t>Brett Willard</a:t>
            </a:r>
            <a:br>
              <a:rPr kumimoji="0" lang="en-US" sz="2400" b="0" i="0" u="none" strike="noStrike" kern="0" cap="none" spc="0" normalizeH="0" baseline="0" noProof="0">
                <a:ln>
                  <a:noFill/>
                </a:ln>
                <a:solidFill>
                  <a:srgbClr val="FFFFFF"/>
                </a:solidFill>
                <a:effectLst/>
                <a:uLnTx/>
                <a:uFillTx/>
                <a:latin typeface="Calibri"/>
                <a:ea typeface="Calibri"/>
                <a:cs typeface="Calibri"/>
                <a:sym typeface="Calibri"/>
              </a:rPr>
            </a:br>
            <a:r>
              <a:rPr kumimoji="0" lang="en-US" sz="2400" b="0" i="0" u="none" strike="noStrike" kern="0" cap="none" spc="0" normalizeH="0" baseline="0" noProof="0">
                <a:ln>
                  <a:noFill/>
                </a:ln>
                <a:solidFill>
                  <a:srgbClr val="FFFFFF"/>
                </a:solidFill>
                <a:effectLst/>
                <a:uLnTx/>
                <a:uFillTx/>
                <a:latin typeface="Calibri"/>
                <a:ea typeface="Calibri"/>
                <a:cs typeface="Calibri"/>
                <a:sym typeface="Calibri"/>
              </a:rPr>
              <a:t>Aquatic Invasive Species Program Director</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sng" strike="noStrike" kern="0" cap="none" spc="0" normalizeH="0" baseline="0" noProof="0">
                <a:ln>
                  <a:noFill/>
                </a:ln>
                <a:solidFill>
                  <a:srgbClr val="FFFFFF"/>
                </a:solidFill>
                <a:effectLst/>
                <a:uLnTx/>
                <a:uFillTx/>
                <a:latin typeface="Calibri"/>
                <a:ea typeface="Calibri"/>
                <a:cs typeface="Calibri"/>
                <a:sym typeface="Calibri"/>
                <a:hlinkClick r:id="rId5">
                  <a:extLst>
                    <a:ext uri="{A12FA001-AC4F-418D-AE19-62706E023703}">
                      <ahyp:hlinkClr xmlns:ahyp="http://schemas.microsoft.com/office/drawing/2018/hyperlinkcolor" val="tx"/>
                    </a:ext>
                  </a:extLst>
                </a:hlinkClick>
              </a:rPr>
              <a:t>brett@lakestewardsme.org</a:t>
            </a:r>
            <a:endParaRPr kumimoji="0" sz="2400" b="0" i="0" u="none" strike="noStrike" kern="0" cap="none" spc="0" normalizeH="0" baseline="0" noProof="0">
              <a:ln>
                <a:noFill/>
              </a:ln>
              <a:solidFill>
                <a:srgbClr val="FFFFFF"/>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FFFFFF"/>
                </a:solidFill>
                <a:effectLst/>
                <a:uLnTx/>
                <a:uFillTx/>
                <a:latin typeface="Calibri"/>
                <a:ea typeface="Calibri"/>
                <a:cs typeface="Calibri"/>
                <a:sym typeface="Calibri"/>
              </a:rPr>
              <a:t>207-783-7733</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1094" name="Google Shape;1094;p44"/>
          <p:cNvPicPr preferRelativeResize="0"/>
          <p:nvPr/>
        </p:nvPicPr>
        <p:blipFill rotWithShape="1">
          <a:blip r:embed="rId6">
            <a:alphaModFix/>
          </a:blip>
          <a:srcRect/>
          <a:stretch/>
        </p:blipFill>
        <p:spPr>
          <a:xfrm>
            <a:off x="7601933" y="1460193"/>
            <a:ext cx="2673667" cy="26425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pic>
        <p:nvPicPr>
          <p:cNvPr id="705" name="Google Shape;705;p5"/>
          <p:cNvPicPr preferRelativeResize="0"/>
          <p:nvPr/>
        </p:nvPicPr>
        <p:blipFill rotWithShape="1">
          <a:blip r:embed="rId3">
            <a:alphaModFix/>
          </a:blip>
          <a:srcRect/>
          <a:stretch/>
        </p:blipFill>
        <p:spPr>
          <a:xfrm>
            <a:off x="848505" y="122950"/>
            <a:ext cx="5063795" cy="4210898"/>
          </a:xfrm>
          <a:prstGeom prst="rect">
            <a:avLst/>
          </a:prstGeom>
          <a:noFill/>
          <a:ln>
            <a:noFill/>
          </a:ln>
        </p:spPr>
      </p:pic>
      <p:pic>
        <p:nvPicPr>
          <p:cNvPr id="706" name="Google Shape;706;p5"/>
          <p:cNvPicPr preferRelativeResize="0"/>
          <p:nvPr/>
        </p:nvPicPr>
        <p:blipFill rotWithShape="1">
          <a:blip r:embed="rId4">
            <a:alphaModFix/>
          </a:blip>
          <a:srcRect/>
          <a:stretch/>
        </p:blipFill>
        <p:spPr>
          <a:xfrm>
            <a:off x="11472933" y="6104814"/>
            <a:ext cx="659267" cy="651588"/>
          </a:xfrm>
          <a:prstGeom prst="rect">
            <a:avLst/>
          </a:prstGeom>
          <a:noFill/>
          <a:ln>
            <a:noFill/>
          </a:ln>
        </p:spPr>
      </p:pic>
      <p:sp>
        <p:nvSpPr>
          <p:cNvPr id="707" name="Google Shape;707;p5"/>
          <p:cNvSpPr/>
          <p:nvPr/>
        </p:nvSpPr>
        <p:spPr>
          <a:xfrm>
            <a:off x="2443023" y="145007"/>
            <a:ext cx="1570217" cy="2111878"/>
          </a:xfrm>
          <a:prstGeom prst="rect">
            <a:avLst/>
          </a:prstGeom>
          <a:noFill/>
          <a:ln w="15875" cap="rnd"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entury Gothic"/>
              <a:ea typeface="Century Gothic"/>
              <a:cs typeface="Century Gothic"/>
              <a:sym typeface="Century Gothic"/>
            </a:endParaRPr>
          </a:p>
        </p:txBody>
      </p:sp>
      <p:sp>
        <p:nvSpPr>
          <p:cNvPr id="708" name="Google Shape;708;p5"/>
          <p:cNvSpPr/>
          <p:nvPr/>
        </p:nvSpPr>
        <p:spPr>
          <a:xfrm>
            <a:off x="797032" y="167513"/>
            <a:ext cx="1508702" cy="2089371"/>
          </a:xfrm>
          <a:prstGeom prst="rect">
            <a:avLst/>
          </a:prstGeom>
          <a:noFill/>
          <a:ln w="15875" cap="rnd"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entury Gothic"/>
              <a:ea typeface="Century Gothic"/>
              <a:cs typeface="Century Gothic"/>
              <a:sym typeface="Century Gothic"/>
            </a:endParaRPr>
          </a:p>
        </p:txBody>
      </p:sp>
      <p:sp>
        <p:nvSpPr>
          <p:cNvPr id="709" name="Google Shape;709;p5"/>
          <p:cNvSpPr/>
          <p:nvPr/>
        </p:nvSpPr>
        <p:spPr>
          <a:xfrm>
            <a:off x="4157880" y="156260"/>
            <a:ext cx="1570217" cy="2089371"/>
          </a:xfrm>
          <a:prstGeom prst="rect">
            <a:avLst/>
          </a:prstGeom>
          <a:noFill/>
          <a:ln w="15875" cap="rnd"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entury Gothic"/>
              <a:ea typeface="Century Gothic"/>
              <a:cs typeface="Century Gothic"/>
              <a:sym typeface="Century Gothic"/>
            </a:endParaRPr>
          </a:p>
        </p:txBody>
      </p:sp>
      <p:sp>
        <p:nvSpPr>
          <p:cNvPr id="710" name="Google Shape;710;p5"/>
          <p:cNvSpPr/>
          <p:nvPr/>
        </p:nvSpPr>
        <p:spPr>
          <a:xfrm>
            <a:off x="866156" y="4193927"/>
            <a:ext cx="10747146" cy="2562475"/>
          </a:xfrm>
          <a:prstGeom prst="rect">
            <a:avLst/>
          </a:prstGeom>
          <a:solidFill>
            <a:schemeClr val="lt1"/>
          </a:solidFill>
          <a:ln w="1587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entury Gothic"/>
              <a:ea typeface="Century Gothic"/>
              <a:cs typeface="Century Gothic"/>
              <a:sym typeface="Century Gothic"/>
            </a:endParaRPr>
          </a:p>
        </p:txBody>
      </p:sp>
      <p:pic>
        <p:nvPicPr>
          <p:cNvPr id="711" name="Google Shape;711;p5"/>
          <p:cNvPicPr preferRelativeResize="0"/>
          <p:nvPr/>
        </p:nvPicPr>
        <p:blipFill rotWithShape="1">
          <a:blip r:embed="rId5">
            <a:alphaModFix/>
          </a:blip>
          <a:srcRect t="-3316"/>
          <a:stretch/>
        </p:blipFill>
        <p:spPr>
          <a:xfrm>
            <a:off x="5872725" y="-60691"/>
            <a:ext cx="5683350" cy="4833047"/>
          </a:xfrm>
          <a:prstGeom prst="rect">
            <a:avLst/>
          </a:prstGeom>
          <a:noFill/>
          <a:ln>
            <a:noFill/>
          </a:ln>
        </p:spPr>
      </p:pic>
      <p:pic>
        <p:nvPicPr>
          <p:cNvPr id="712" name="Google Shape;712;p5"/>
          <p:cNvPicPr preferRelativeResize="0"/>
          <p:nvPr/>
        </p:nvPicPr>
        <p:blipFill rotWithShape="1">
          <a:blip r:embed="rId6">
            <a:alphaModFix/>
          </a:blip>
          <a:srcRect/>
          <a:stretch/>
        </p:blipFill>
        <p:spPr>
          <a:xfrm>
            <a:off x="1227401" y="4445528"/>
            <a:ext cx="1552150" cy="2002775"/>
          </a:xfrm>
          <a:prstGeom prst="rect">
            <a:avLst/>
          </a:prstGeom>
          <a:noFill/>
          <a:ln>
            <a:noFill/>
          </a:ln>
        </p:spPr>
      </p:pic>
      <p:pic>
        <p:nvPicPr>
          <p:cNvPr id="713" name="Google Shape;713;p5"/>
          <p:cNvPicPr preferRelativeResize="0"/>
          <p:nvPr/>
        </p:nvPicPr>
        <p:blipFill rotWithShape="1">
          <a:blip r:embed="rId7">
            <a:alphaModFix/>
          </a:blip>
          <a:srcRect/>
          <a:stretch/>
        </p:blipFill>
        <p:spPr>
          <a:xfrm>
            <a:off x="5976494" y="219918"/>
            <a:ext cx="1207595" cy="1725080"/>
          </a:xfrm>
          <a:prstGeom prst="rect">
            <a:avLst/>
          </a:prstGeom>
          <a:noFill/>
          <a:ln>
            <a:noFill/>
          </a:ln>
        </p:spPr>
      </p:pic>
      <p:pic>
        <p:nvPicPr>
          <p:cNvPr id="714" name="Google Shape;714;p5"/>
          <p:cNvPicPr preferRelativeResize="0"/>
          <p:nvPr/>
        </p:nvPicPr>
        <p:blipFill rotWithShape="1">
          <a:blip r:embed="rId8">
            <a:alphaModFix/>
          </a:blip>
          <a:srcRect/>
          <a:stretch/>
        </p:blipFill>
        <p:spPr>
          <a:xfrm>
            <a:off x="3265479" y="4461162"/>
            <a:ext cx="1792842" cy="2122968"/>
          </a:xfrm>
          <a:prstGeom prst="rect">
            <a:avLst/>
          </a:prstGeom>
          <a:noFill/>
          <a:ln>
            <a:noFill/>
          </a:ln>
        </p:spPr>
      </p:pic>
      <p:pic>
        <p:nvPicPr>
          <p:cNvPr id="715" name="Google Shape;715;p5"/>
          <p:cNvPicPr preferRelativeResize="0"/>
          <p:nvPr/>
        </p:nvPicPr>
        <p:blipFill rotWithShape="1">
          <a:blip r:embed="rId9">
            <a:alphaModFix/>
          </a:blip>
          <a:srcRect/>
          <a:stretch/>
        </p:blipFill>
        <p:spPr>
          <a:xfrm>
            <a:off x="5517736" y="4295526"/>
            <a:ext cx="1699886" cy="2122969"/>
          </a:xfrm>
          <a:prstGeom prst="rect">
            <a:avLst/>
          </a:prstGeom>
          <a:noFill/>
          <a:ln>
            <a:noFill/>
          </a:ln>
        </p:spPr>
      </p:pic>
      <p:pic>
        <p:nvPicPr>
          <p:cNvPr id="716" name="Google Shape;716;p5"/>
          <p:cNvPicPr preferRelativeResize="0"/>
          <p:nvPr/>
        </p:nvPicPr>
        <p:blipFill rotWithShape="1">
          <a:blip r:embed="rId10">
            <a:alphaModFix/>
          </a:blip>
          <a:srcRect/>
          <a:stretch/>
        </p:blipFill>
        <p:spPr>
          <a:xfrm>
            <a:off x="8096866" y="5004883"/>
            <a:ext cx="1289990" cy="1427333"/>
          </a:xfrm>
          <a:prstGeom prst="rect">
            <a:avLst/>
          </a:prstGeom>
          <a:noFill/>
          <a:ln>
            <a:noFill/>
          </a:ln>
        </p:spPr>
      </p:pic>
      <p:sp>
        <p:nvSpPr>
          <p:cNvPr id="717" name="Google Shape;717;p5"/>
          <p:cNvSpPr txBox="1"/>
          <p:nvPr/>
        </p:nvSpPr>
        <p:spPr>
          <a:xfrm>
            <a:off x="1319446" y="6501830"/>
            <a:ext cx="1552150"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1" i="0" u="none" strike="noStrike" cap="none">
                <a:solidFill>
                  <a:srgbClr val="000000"/>
                </a:solidFill>
                <a:latin typeface="Century Gothic"/>
                <a:ea typeface="Century Gothic"/>
                <a:cs typeface="Century Gothic"/>
                <a:sym typeface="Century Gothic"/>
              </a:rPr>
              <a:t>Giant Salvinia</a:t>
            </a:r>
            <a:endParaRPr sz="1400" b="0" i="0" u="none" strike="noStrike" cap="none">
              <a:solidFill>
                <a:srgbClr val="000000"/>
              </a:solidFill>
              <a:latin typeface="Arial"/>
              <a:ea typeface="Arial"/>
              <a:cs typeface="Arial"/>
              <a:sym typeface="Arial"/>
            </a:endParaRPr>
          </a:p>
        </p:txBody>
      </p:sp>
      <p:sp>
        <p:nvSpPr>
          <p:cNvPr id="718" name="Google Shape;718;p5"/>
          <p:cNvSpPr txBox="1"/>
          <p:nvPr/>
        </p:nvSpPr>
        <p:spPr>
          <a:xfrm>
            <a:off x="3613355" y="6448303"/>
            <a:ext cx="1361023"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1" i="0" u="none" strike="noStrike" cap="none">
                <a:solidFill>
                  <a:srgbClr val="000000"/>
                </a:solidFill>
                <a:latin typeface="Century Gothic"/>
                <a:ea typeface="Century Gothic"/>
                <a:cs typeface="Century Gothic"/>
                <a:sym typeface="Century Gothic"/>
              </a:rPr>
              <a:t>Swollen Bladderwort</a:t>
            </a:r>
            <a:endParaRPr sz="1400" b="0" i="0" u="none" strike="noStrike" cap="none">
              <a:solidFill>
                <a:srgbClr val="000000"/>
              </a:solidFill>
              <a:latin typeface="Arial"/>
              <a:ea typeface="Arial"/>
              <a:cs typeface="Arial"/>
              <a:sym typeface="Arial"/>
            </a:endParaRPr>
          </a:p>
        </p:txBody>
      </p:sp>
      <p:sp>
        <p:nvSpPr>
          <p:cNvPr id="719" name="Google Shape;719;p5"/>
          <p:cNvSpPr txBox="1"/>
          <p:nvPr/>
        </p:nvSpPr>
        <p:spPr>
          <a:xfrm>
            <a:off x="5517736" y="6418495"/>
            <a:ext cx="1540584" cy="2308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rgbClr val="000000"/>
                </a:solidFill>
                <a:latin typeface="Century Gothic"/>
                <a:ea typeface="Century Gothic"/>
                <a:cs typeface="Century Gothic"/>
                <a:sym typeface="Century Gothic"/>
              </a:rPr>
              <a:t>Water Soldier</a:t>
            </a:r>
            <a:endParaRPr sz="1400" b="0" i="0" u="none" strike="noStrike" cap="none">
              <a:solidFill>
                <a:srgbClr val="000000"/>
              </a:solidFill>
              <a:latin typeface="Arial"/>
              <a:ea typeface="Arial"/>
              <a:cs typeface="Arial"/>
              <a:sym typeface="Arial"/>
            </a:endParaRPr>
          </a:p>
        </p:txBody>
      </p:sp>
      <p:sp>
        <p:nvSpPr>
          <p:cNvPr id="720" name="Google Shape;720;p5"/>
          <p:cNvSpPr txBox="1"/>
          <p:nvPr/>
        </p:nvSpPr>
        <p:spPr>
          <a:xfrm>
            <a:off x="7978877" y="6462196"/>
            <a:ext cx="1445635" cy="2308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rgbClr val="000000"/>
                </a:solidFill>
                <a:latin typeface="Century Gothic"/>
                <a:ea typeface="Century Gothic"/>
                <a:cs typeface="Century Gothic"/>
                <a:sym typeface="Century Gothic"/>
              </a:rPr>
              <a:t>Starry Stonewort</a:t>
            </a:r>
            <a:endParaRPr sz="1400" b="0" i="0" u="none" strike="noStrike" cap="none">
              <a:solidFill>
                <a:srgbClr val="000000"/>
              </a:solidFill>
              <a:latin typeface="Arial"/>
              <a:ea typeface="Arial"/>
              <a:cs typeface="Arial"/>
              <a:sym typeface="Arial"/>
            </a:endParaRPr>
          </a:p>
        </p:txBody>
      </p:sp>
      <p:sp>
        <p:nvSpPr>
          <p:cNvPr id="721" name="Google Shape;721;p5"/>
          <p:cNvSpPr/>
          <p:nvPr/>
        </p:nvSpPr>
        <p:spPr>
          <a:xfrm>
            <a:off x="5944876" y="208674"/>
            <a:ext cx="1561942" cy="2199862"/>
          </a:xfrm>
          <a:prstGeom prst="rect">
            <a:avLst/>
          </a:prstGeom>
          <a:noFill/>
          <a:ln w="15875" cap="rnd"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entury Gothic"/>
              <a:ea typeface="Century Gothic"/>
              <a:cs typeface="Century Gothic"/>
              <a:sym typeface="Century Gothic"/>
            </a:endParaRPr>
          </a:p>
        </p:txBody>
      </p:sp>
      <p:sp>
        <p:nvSpPr>
          <p:cNvPr id="722" name="Google Shape;722;p5"/>
          <p:cNvSpPr/>
          <p:nvPr/>
        </p:nvSpPr>
        <p:spPr>
          <a:xfrm>
            <a:off x="3369550" y="4495949"/>
            <a:ext cx="1699886" cy="2199861"/>
          </a:xfrm>
          <a:prstGeom prst="rect">
            <a:avLst/>
          </a:prstGeom>
          <a:noFill/>
          <a:ln w="15875" cap="rnd"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entury Gothic"/>
              <a:ea typeface="Century Gothic"/>
              <a:cs typeface="Century Gothic"/>
              <a:sym typeface="Century Gothic"/>
            </a:endParaRPr>
          </a:p>
        </p:txBody>
      </p:sp>
      <p:sp>
        <p:nvSpPr>
          <p:cNvPr id="723" name="Google Shape;723;p5"/>
          <p:cNvSpPr/>
          <p:nvPr/>
        </p:nvSpPr>
        <p:spPr>
          <a:xfrm>
            <a:off x="9788471" y="346155"/>
            <a:ext cx="1699886" cy="2199861"/>
          </a:xfrm>
          <a:prstGeom prst="rect">
            <a:avLst/>
          </a:prstGeom>
          <a:noFill/>
          <a:ln w="15875" cap="rnd"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entury Gothic"/>
              <a:ea typeface="Century Gothic"/>
              <a:cs typeface="Century Gothic"/>
              <a:sym typeface="Century Gothic"/>
            </a:endParaRPr>
          </a:p>
        </p:txBody>
      </p:sp>
      <p:sp>
        <p:nvSpPr>
          <p:cNvPr id="724" name="Google Shape;724;p5"/>
          <p:cNvSpPr/>
          <p:nvPr/>
        </p:nvSpPr>
        <p:spPr>
          <a:xfrm>
            <a:off x="867406" y="2356673"/>
            <a:ext cx="1526640" cy="2078445"/>
          </a:xfrm>
          <a:prstGeom prst="rect">
            <a:avLst/>
          </a:prstGeom>
          <a:noFill/>
          <a:ln w="15875" cap="rnd"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entury Gothic"/>
              <a:ea typeface="Century Gothic"/>
              <a:cs typeface="Century Gothic"/>
              <a:sym typeface="Century Gothic"/>
            </a:endParaRPr>
          </a:p>
        </p:txBody>
      </p:sp>
      <p:sp>
        <p:nvSpPr>
          <p:cNvPr id="725" name="Google Shape;725;p5"/>
          <p:cNvSpPr/>
          <p:nvPr/>
        </p:nvSpPr>
        <p:spPr>
          <a:xfrm>
            <a:off x="2443023" y="2367507"/>
            <a:ext cx="1699886" cy="2057201"/>
          </a:xfrm>
          <a:prstGeom prst="rect">
            <a:avLst/>
          </a:prstGeom>
          <a:noFill/>
          <a:ln w="15875" cap="rnd"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entury Gothic"/>
              <a:ea typeface="Century Gothic"/>
              <a:cs typeface="Century Gothic"/>
              <a:sym typeface="Century Gothic"/>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29"/>
        <p:cNvGrpSpPr/>
        <p:nvPr/>
      </p:nvGrpSpPr>
      <p:grpSpPr>
        <a:xfrm>
          <a:off x="0" y="0"/>
          <a:ext cx="0" cy="0"/>
          <a:chOff x="0" y="0"/>
          <a:chExt cx="0" cy="0"/>
        </a:xfrm>
      </p:grpSpPr>
      <p:pic>
        <p:nvPicPr>
          <p:cNvPr id="730" name="Google Shape;730;p6"/>
          <p:cNvPicPr preferRelativeResize="0"/>
          <p:nvPr/>
        </p:nvPicPr>
        <p:blipFill rotWithShape="1">
          <a:blip r:embed="rId3">
            <a:alphaModFix/>
          </a:blip>
          <a:srcRect/>
          <a:stretch/>
        </p:blipFill>
        <p:spPr>
          <a:xfrm>
            <a:off x="797030" y="137975"/>
            <a:ext cx="5063795" cy="4210899"/>
          </a:xfrm>
          <a:prstGeom prst="rect">
            <a:avLst/>
          </a:prstGeom>
          <a:noFill/>
          <a:ln>
            <a:noFill/>
          </a:ln>
        </p:spPr>
      </p:pic>
      <p:pic>
        <p:nvPicPr>
          <p:cNvPr id="731" name="Google Shape;731;p6"/>
          <p:cNvPicPr preferRelativeResize="0"/>
          <p:nvPr/>
        </p:nvPicPr>
        <p:blipFill rotWithShape="1">
          <a:blip r:embed="rId4">
            <a:alphaModFix/>
          </a:blip>
          <a:srcRect/>
          <a:stretch/>
        </p:blipFill>
        <p:spPr>
          <a:xfrm>
            <a:off x="11472933" y="6104814"/>
            <a:ext cx="659267" cy="651588"/>
          </a:xfrm>
          <a:prstGeom prst="rect">
            <a:avLst/>
          </a:prstGeom>
          <a:noFill/>
          <a:ln>
            <a:noFill/>
          </a:ln>
        </p:spPr>
      </p:pic>
      <p:sp>
        <p:nvSpPr>
          <p:cNvPr id="732" name="Google Shape;732;p6"/>
          <p:cNvSpPr/>
          <p:nvPr/>
        </p:nvSpPr>
        <p:spPr>
          <a:xfrm>
            <a:off x="2443023" y="145007"/>
            <a:ext cx="1570217" cy="2111878"/>
          </a:xfrm>
          <a:prstGeom prst="rect">
            <a:avLst/>
          </a:prstGeom>
          <a:noFill/>
          <a:ln w="15875" cap="rnd"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entury Gothic"/>
              <a:ea typeface="Century Gothic"/>
              <a:cs typeface="Century Gothic"/>
              <a:sym typeface="Century Gothic"/>
            </a:endParaRPr>
          </a:p>
        </p:txBody>
      </p:sp>
      <p:sp>
        <p:nvSpPr>
          <p:cNvPr id="733" name="Google Shape;733;p6"/>
          <p:cNvSpPr/>
          <p:nvPr/>
        </p:nvSpPr>
        <p:spPr>
          <a:xfrm>
            <a:off x="797032" y="167513"/>
            <a:ext cx="1508702" cy="2089371"/>
          </a:xfrm>
          <a:prstGeom prst="rect">
            <a:avLst/>
          </a:prstGeom>
          <a:noFill/>
          <a:ln w="15875" cap="rnd"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entury Gothic"/>
              <a:ea typeface="Century Gothic"/>
              <a:cs typeface="Century Gothic"/>
              <a:sym typeface="Century Gothic"/>
            </a:endParaRPr>
          </a:p>
        </p:txBody>
      </p:sp>
      <p:sp>
        <p:nvSpPr>
          <p:cNvPr id="734" name="Google Shape;734;p6"/>
          <p:cNvSpPr/>
          <p:nvPr/>
        </p:nvSpPr>
        <p:spPr>
          <a:xfrm>
            <a:off x="4157880" y="156260"/>
            <a:ext cx="1570217" cy="2089371"/>
          </a:xfrm>
          <a:prstGeom prst="rect">
            <a:avLst/>
          </a:prstGeom>
          <a:noFill/>
          <a:ln w="15875" cap="rnd"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entury Gothic"/>
              <a:ea typeface="Century Gothic"/>
              <a:cs typeface="Century Gothic"/>
              <a:sym typeface="Century Gothic"/>
            </a:endParaRPr>
          </a:p>
        </p:txBody>
      </p:sp>
      <p:sp>
        <p:nvSpPr>
          <p:cNvPr id="735" name="Google Shape;735;p6"/>
          <p:cNvSpPr/>
          <p:nvPr/>
        </p:nvSpPr>
        <p:spPr>
          <a:xfrm>
            <a:off x="797031" y="4358186"/>
            <a:ext cx="10747200" cy="2562600"/>
          </a:xfrm>
          <a:prstGeom prst="rect">
            <a:avLst/>
          </a:prstGeom>
          <a:solidFill>
            <a:schemeClr val="lt1"/>
          </a:solidFill>
          <a:ln w="15875" cap="rnd" cmpd="sng">
            <a:solidFill>
              <a:srgbClr val="03234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entury Gothic"/>
              <a:ea typeface="Century Gothic"/>
              <a:cs typeface="Century Gothic"/>
              <a:sym typeface="Century Gothic"/>
            </a:endParaRPr>
          </a:p>
        </p:txBody>
      </p:sp>
      <p:pic>
        <p:nvPicPr>
          <p:cNvPr id="736" name="Google Shape;736;p6"/>
          <p:cNvPicPr preferRelativeResize="0"/>
          <p:nvPr/>
        </p:nvPicPr>
        <p:blipFill rotWithShape="1">
          <a:blip r:embed="rId5">
            <a:alphaModFix/>
          </a:blip>
          <a:srcRect t="-3316"/>
          <a:stretch/>
        </p:blipFill>
        <p:spPr>
          <a:xfrm>
            <a:off x="5804992" y="-89826"/>
            <a:ext cx="5683350" cy="4833047"/>
          </a:xfrm>
          <a:prstGeom prst="rect">
            <a:avLst/>
          </a:prstGeom>
          <a:noFill/>
          <a:ln>
            <a:noFill/>
          </a:ln>
        </p:spPr>
      </p:pic>
      <p:pic>
        <p:nvPicPr>
          <p:cNvPr id="737" name="Google Shape;737;p6"/>
          <p:cNvPicPr preferRelativeResize="0"/>
          <p:nvPr/>
        </p:nvPicPr>
        <p:blipFill rotWithShape="1">
          <a:blip r:embed="rId6">
            <a:alphaModFix/>
          </a:blip>
          <a:srcRect/>
          <a:stretch/>
        </p:blipFill>
        <p:spPr>
          <a:xfrm>
            <a:off x="1227401" y="4445528"/>
            <a:ext cx="1552150" cy="2002775"/>
          </a:xfrm>
          <a:prstGeom prst="rect">
            <a:avLst/>
          </a:prstGeom>
          <a:noFill/>
          <a:ln>
            <a:noFill/>
          </a:ln>
        </p:spPr>
      </p:pic>
      <p:pic>
        <p:nvPicPr>
          <p:cNvPr id="738" name="Google Shape;738;p6"/>
          <p:cNvPicPr preferRelativeResize="0"/>
          <p:nvPr/>
        </p:nvPicPr>
        <p:blipFill rotWithShape="1">
          <a:blip r:embed="rId7">
            <a:alphaModFix/>
          </a:blip>
          <a:srcRect/>
          <a:stretch/>
        </p:blipFill>
        <p:spPr>
          <a:xfrm>
            <a:off x="5976494" y="219918"/>
            <a:ext cx="1207595" cy="1725080"/>
          </a:xfrm>
          <a:prstGeom prst="rect">
            <a:avLst/>
          </a:prstGeom>
          <a:noFill/>
          <a:ln>
            <a:noFill/>
          </a:ln>
        </p:spPr>
      </p:pic>
      <p:pic>
        <p:nvPicPr>
          <p:cNvPr id="739" name="Google Shape;739;p6"/>
          <p:cNvPicPr preferRelativeResize="0"/>
          <p:nvPr/>
        </p:nvPicPr>
        <p:blipFill rotWithShape="1">
          <a:blip r:embed="rId8">
            <a:alphaModFix/>
          </a:blip>
          <a:srcRect/>
          <a:stretch/>
        </p:blipFill>
        <p:spPr>
          <a:xfrm>
            <a:off x="3265204" y="4412671"/>
            <a:ext cx="1792842" cy="2122968"/>
          </a:xfrm>
          <a:prstGeom prst="rect">
            <a:avLst/>
          </a:prstGeom>
          <a:noFill/>
          <a:ln>
            <a:noFill/>
          </a:ln>
        </p:spPr>
      </p:pic>
      <p:pic>
        <p:nvPicPr>
          <p:cNvPr id="740" name="Google Shape;740;p6"/>
          <p:cNvPicPr preferRelativeResize="0"/>
          <p:nvPr/>
        </p:nvPicPr>
        <p:blipFill rotWithShape="1">
          <a:blip r:embed="rId9">
            <a:alphaModFix/>
          </a:blip>
          <a:srcRect/>
          <a:stretch/>
        </p:blipFill>
        <p:spPr>
          <a:xfrm>
            <a:off x="5662862" y="4440750"/>
            <a:ext cx="1699886" cy="2122969"/>
          </a:xfrm>
          <a:prstGeom prst="rect">
            <a:avLst/>
          </a:prstGeom>
          <a:noFill/>
          <a:ln w="9525" cap="flat" cmpd="sng">
            <a:solidFill>
              <a:srgbClr val="032348"/>
            </a:solidFill>
            <a:prstDash val="solid"/>
            <a:round/>
            <a:headEnd type="none" w="sm" len="sm"/>
            <a:tailEnd type="none" w="sm" len="sm"/>
          </a:ln>
        </p:spPr>
      </p:pic>
      <p:pic>
        <p:nvPicPr>
          <p:cNvPr id="741" name="Google Shape;741;p6"/>
          <p:cNvPicPr preferRelativeResize="0"/>
          <p:nvPr/>
        </p:nvPicPr>
        <p:blipFill rotWithShape="1">
          <a:blip r:embed="rId10">
            <a:alphaModFix/>
          </a:blip>
          <a:srcRect/>
          <a:stretch/>
        </p:blipFill>
        <p:spPr>
          <a:xfrm>
            <a:off x="8096866" y="4773197"/>
            <a:ext cx="1445634" cy="1659020"/>
          </a:xfrm>
          <a:prstGeom prst="rect">
            <a:avLst/>
          </a:prstGeom>
          <a:noFill/>
          <a:ln w="9525" cap="flat" cmpd="sng">
            <a:solidFill>
              <a:schemeClr val="accent1"/>
            </a:solidFill>
            <a:prstDash val="solid"/>
            <a:round/>
            <a:headEnd type="none" w="sm" len="sm"/>
            <a:tailEnd type="none" w="sm" len="sm"/>
          </a:ln>
        </p:spPr>
      </p:pic>
      <p:sp>
        <p:nvSpPr>
          <p:cNvPr id="742" name="Google Shape;742;p6"/>
          <p:cNvSpPr txBox="1"/>
          <p:nvPr/>
        </p:nvSpPr>
        <p:spPr>
          <a:xfrm>
            <a:off x="1319446" y="6501830"/>
            <a:ext cx="1552150"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1" i="0" u="none" strike="noStrike" cap="none">
                <a:solidFill>
                  <a:srgbClr val="000000"/>
                </a:solidFill>
                <a:latin typeface="Century Gothic"/>
                <a:ea typeface="Century Gothic"/>
                <a:cs typeface="Century Gothic"/>
                <a:sym typeface="Century Gothic"/>
              </a:rPr>
              <a:t>Giant Salvinia</a:t>
            </a:r>
            <a:endParaRPr sz="1400" b="0" i="0" u="none" strike="noStrike" cap="none">
              <a:solidFill>
                <a:srgbClr val="000000"/>
              </a:solidFill>
              <a:latin typeface="Arial"/>
              <a:ea typeface="Arial"/>
              <a:cs typeface="Arial"/>
              <a:sym typeface="Arial"/>
            </a:endParaRPr>
          </a:p>
        </p:txBody>
      </p:sp>
      <p:sp>
        <p:nvSpPr>
          <p:cNvPr id="743" name="Google Shape;743;p6"/>
          <p:cNvSpPr txBox="1"/>
          <p:nvPr/>
        </p:nvSpPr>
        <p:spPr>
          <a:xfrm>
            <a:off x="3613355" y="6448303"/>
            <a:ext cx="1361023"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1" i="0" u="none" strike="noStrike" cap="none">
                <a:solidFill>
                  <a:srgbClr val="000000"/>
                </a:solidFill>
                <a:latin typeface="Century Gothic"/>
                <a:ea typeface="Century Gothic"/>
                <a:cs typeface="Century Gothic"/>
                <a:sym typeface="Century Gothic"/>
              </a:rPr>
              <a:t>Swollen Bladderwort</a:t>
            </a:r>
            <a:endParaRPr sz="1400" b="0" i="0" u="none" strike="noStrike" cap="none">
              <a:solidFill>
                <a:srgbClr val="000000"/>
              </a:solidFill>
              <a:latin typeface="Arial"/>
              <a:ea typeface="Arial"/>
              <a:cs typeface="Arial"/>
              <a:sym typeface="Arial"/>
            </a:endParaRPr>
          </a:p>
        </p:txBody>
      </p:sp>
      <p:sp>
        <p:nvSpPr>
          <p:cNvPr id="744" name="Google Shape;744;p6"/>
          <p:cNvSpPr txBox="1"/>
          <p:nvPr/>
        </p:nvSpPr>
        <p:spPr>
          <a:xfrm>
            <a:off x="5517736" y="6418495"/>
            <a:ext cx="1540584" cy="2308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rgbClr val="000000"/>
                </a:solidFill>
                <a:latin typeface="Century Gothic"/>
                <a:ea typeface="Century Gothic"/>
                <a:cs typeface="Century Gothic"/>
                <a:sym typeface="Century Gothic"/>
              </a:rPr>
              <a:t>Water Soldier</a:t>
            </a:r>
            <a:endParaRPr sz="1400" b="0" i="0" u="none" strike="noStrike" cap="none">
              <a:solidFill>
                <a:srgbClr val="000000"/>
              </a:solidFill>
              <a:latin typeface="Arial"/>
              <a:ea typeface="Arial"/>
              <a:cs typeface="Arial"/>
              <a:sym typeface="Arial"/>
            </a:endParaRPr>
          </a:p>
        </p:txBody>
      </p:sp>
      <p:sp>
        <p:nvSpPr>
          <p:cNvPr id="745" name="Google Shape;745;p6"/>
          <p:cNvSpPr txBox="1"/>
          <p:nvPr/>
        </p:nvSpPr>
        <p:spPr>
          <a:xfrm>
            <a:off x="7978877" y="6462196"/>
            <a:ext cx="1445635" cy="2308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rgbClr val="000000"/>
                </a:solidFill>
                <a:latin typeface="Century Gothic"/>
                <a:ea typeface="Century Gothic"/>
                <a:cs typeface="Century Gothic"/>
                <a:sym typeface="Century Gothic"/>
              </a:rPr>
              <a:t>Starry Stonewort</a:t>
            </a:r>
            <a:endParaRPr sz="1400" b="0" i="0" u="none" strike="noStrike" cap="none">
              <a:solidFill>
                <a:srgbClr val="000000"/>
              </a:solidFill>
              <a:latin typeface="Arial"/>
              <a:ea typeface="Arial"/>
              <a:cs typeface="Arial"/>
              <a:sym typeface="Arial"/>
            </a:endParaRPr>
          </a:p>
        </p:txBody>
      </p:sp>
      <p:sp>
        <p:nvSpPr>
          <p:cNvPr id="746" name="Google Shape;746;p6"/>
          <p:cNvSpPr/>
          <p:nvPr/>
        </p:nvSpPr>
        <p:spPr>
          <a:xfrm>
            <a:off x="5944876" y="208674"/>
            <a:ext cx="1561942" cy="2199862"/>
          </a:xfrm>
          <a:prstGeom prst="rect">
            <a:avLst/>
          </a:prstGeom>
          <a:noFill/>
          <a:ln w="15875" cap="rnd"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entury Gothic"/>
              <a:ea typeface="Century Gothic"/>
              <a:cs typeface="Century Gothic"/>
              <a:sym typeface="Century Gothic"/>
            </a:endParaRPr>
          </a:p>
        </p:txBody>
      </p:sp>
      <p:sp>
        <p:nvSpPr>
          <p:cNvPr id="747" name="Google Shape;747;p6"/>
          <p:cNvSpPr/>
          <p:nvPr/>
        </p:nvSpPr>
        <p:spPr>
          <a:xfrm>
            <a:off x="1102879" y="4539561"/>
            <a:ext cx="1699886" cy="2199861"/>
          </a:xfrm>
          <a:prstGeom prst="rect">
            <a:avLst/>
          </a:prstGeom>
          <a:noFill/>
          <a:ln w="15875" cap="rnd" cmpd="sng">
            <a:solidFill>
              <a:srgbClr val="0F486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entury Gothic"/>
              <a:ea typeface="Century Gothic"/>
              <a:cs typeface="Century Gothic"/>
              <a:sym typeface="Century Gothic"/>
            </a:endParaRPr>
          </a:p>
        </p:txBody>
      </p:sp>
      <p:sp>
        <p:nvSpPr>
          <p:cNvPr id="748" name="Google Shape;748;p6"/>
          <p:cNvSpPr/>
          <p:nvPr/>
        </p:nvSpPr>
        <p:spPr>
          <a:xfrm>
            <a:off x="9788471" y="346155"/>
            <a:ext cx="1699886" cy="2199861"/>
          </a:xfrm>
          <a:prstGeom prst="rect">
            <a:avLst/>
          </a:prstGeom>
          <a:noFill/>
          <a:ln w="15875" cap="rnd"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entury Gothic"/>
              <a:ea typeface="Century Gothic"/>
              <a:cs typeface="Century Gothic"/>
              <a:sym typeface="Century Gothic"/>
            </a:endParaRPr>
          </a:p>
        </p:txBody>
      </p:sp>
      <p:sp>
        <p:nvSpPr>
          <p:cNvPr id="749" name="Google Shape;749;p6"/>
          <p:cNvSpPr/>
          <p:nvPr/>
        </p:nvSpPr>
        <p:spPr>
          <a:xfrm>
            <a:off x="834556" y="2313548"/>
            <a:ext cx="1526700" cy="2078400"/>
          </a:xfrm>
          <a:prstGeom prst="rect">
            <a:avLst/>
          </a:prstGeom>
          <a:noFill/>
          <a:ln w="15875" cap="rnd"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entury Gothic"/>
              <a:ea typeface="Century Gothic"/>
              <a:cs typeface="Century Gothic"/>
              <a:sym typeface="Century Gothic"/>
            </a:endParaRPr>
          </a:p>
        </p:txBody>
      </p:sp>
      <p:sp>
        <p:nvSpPr>
          <p:cNvPr id="750" name="Google Shape;750;p6"/>
          <p:cNvSpPr/>
          <p:nvPr/>
        </p:nvSpPr>
        <p:spPr>
          <a:xfrm>
            <a:off x="2410173" y="2324382"/>
            <a:ext cx="1699800" cy="2057100"/>
          </a:xfrm>
          <a:prstGeom prst="rect">
            <a:avLst/>
          </a:prstGeom>
          <a:noFill/>
          <a:ln w="15875" cap="rnd"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entury Gothic"/>
              <a:ea typeface="Century Gothic"/>
              <a:cs typeface="Century Gothic"/>
              <a:sym typeface="Century Gothic"/>
            </a:endParaRPr>
          </a:p>
        </p:txBody>
      </p:sp>
      <p:sp>
        <p:nvSpPr>
          <p:cNvPr id="751" name="Google Shape;751;p6"/>
          <p:cNvSpPr/>
          <p:nvPr/>
        </p:nvSpPr>
        <p:spPr>
          <a:xfrm>
            <a:off x="3486673" y="4455905"/>
            <a:ext cx="1699886" cy="2199861"/>
          </a:xfrm>
          <a:prstGeom prst="rect">
            <a:avLst/>
          </a:prstGeom>
          <a:noFill/>
          <a:ln w="15875" cap="rnd" cmpd="sng">
            <a:solidFill>
              <a:srgbClr val="03234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entury Gothic"/>
              <a:ea typeface="Century Gothic"/>
              <a:cs typeface="Century Gothic"/>
              <a:sym typeface="Century Gothic"/>
            </a:endParaRPr>
          </a:p>
        </p:txBody>
      </p:sp>
      <p:pic>
        <p:nvPicPr>
          <p:cNvPr id="752" name="Google Shape;752;p6"/>
          <p:cNvPicPr preferRelativeResize="0"/>
          <p:nvPr/>
        </p:nvPicPr>
        <p:blipFill rotWithShape="1">
          <a:blip r:embed="rId9">
            <a:alphaModFix/>
          </a:blip>
          <a:srcRect/>
          <a:stretch/>
        </p:blipFill>
        <p:spPr>
          <a:xfrm>
            <a:off x="5670136" y="4447926"/>
            <a:ext cx="1699886" cy="2122969"/>
          </a:xfrm>
          <a:prstGeom prst="rect">
            <a:avLst/>
          </a:prstGeom>
          <a:noFill/>
          <a:ln w="9525" cap="flat" cmpd="sng">
            <a:solidFill>
              <a:srgbClr val="032348"/>
            </a:solidFill>
            <a:prstDash val="solid"/>
            <a:round/>
            <a:headEnd type="none" w="sm" len="sm"/>
            <a:tailEnd type="none" w="sm" len="sm"/>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770"/>
        <p:cNvGrpSpPr/>
        <p:nvPr/>
      </p:nvGrpSpPr>
      <p:grpSpPr>
        <a:xfrm>
          <a:off x="0" y="0"/>
          <a:ext cx="0" cy="0"/>
          <a:chOff x="0" y="0"/>
          <a:chExt cx="0" cy="0"/>
        </a:xfrm>
      </p:grpSpPr>
      <p:sp>
        <p:nvSpPr>
          <p:cNvPr id="771" name="Google Shape;771;p7"/>
          <p:cNvSpPr txBox="1"/>
          <p:nvPr/>
        </p:nvSpPr>
        <p:spPr>
          <a:xfrm>
            <a:off x="2614246" y="397122"/>
            <a:ext cx="6963508" cy="255454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0" i="0" u="none" strike="noStrike" cap="none">
                <a:solidFill>
                  <a:srgbClr val="FFFFFF"/>
                </a:solidFill>
                <a:latin typeface="Calibri"/>
                <a:ea typeface="Calibri"/>
                <a:cs typeface="Calibri"/>
                <a:sym typeface="Calibri"/>
              </a:rPr>
              <a:t>Water Soldier</a:t>
            </a:r>
            <a:br>
              <a:rPr lang="en-US" sz="4400" b="0" i="0" u="none" strike="noStrike" cap="none">
                <a:solidFill>
                  <a:srgbClr val="FFFFFF"/>
                </a:solidFill>
                <a:latin typeface="Calibri"/>
                <a:ea typeface="Calibri"/>
                <a:cs typeface="Calibri"/>
                <a:sym typeface="Calibri"/>
              </a:rPr>
            </a:br>
            <a:r>
              <a:rPr lang="en-US" sz="2800" b="0" i="1" u="none" strike="noStrike" cap="none">
                <a:solidFill>
                  <a:srgbClr val="FFFFFF"/>
                </a:solidFill>
                <a:latin typeface="Calibri"/>
                <a:ea typeface="Calibri"/>
                <a:cs typeface="Calibri"/>
                <a:sym typeface="Calibri"/>
              </a:rPr>
              <a:t>Stratiotes aloides</a:t>
            </a:r>
            <a:endParaRPr sz="2800" b="0" i="0" u="none" strike="noStrike" cap="none">
              <a:solidFill>
                <a:srgbClr val="FFFFFF"/>
              </a:solidFill>
              <a:latin typeface="Calibri"/>
              <a:ea typeface="Calibri"/>
              <a:cs typeface="Calibri"/>
              <a:sym typeface="Calibri"/>
            </a:endParaRPr>
          </a:p>
          <a:p>
            <a:pPr marL="0" marR="0" lvl="0" indent="0" algn="ctr" rtl="0">
              <a:spcBef>
                <a:spcPts val="0"/>
              </a:spcBef>
              <a:spcAft>
                <a:spcPts val="0"/>
              </a:spcAft>
              <a:buNone/>
            </a:pPr>
            <a:br>
              <a:rPr lang="en-US" sz="4400" b="0" i="0" u="none" strike="noStrike" cap="none">
                <a:solidFill>
                  <a:srgbClr val="FFFFFF"/>
                </a:solidFill>
                <a:latin typeface="Calibri"/>
                <a:ea typeface="Calibri"/>
                <a:cs typeface="Calibri"/>
                <a:sym typeface="Calibri"/>
              </a:rPr>
            </a:br>
            <a:endParaRPr sz="4400" b="0" i="0" u="none" strike="noStrike" cap="none">
              <a:solidFill>
                <a:srgbClr val="FFFFFF"/>
              </a:solidFill>
              <a:latin typeface="Calibri"/>
              <a:ea typeface="Calibri"/>
              <a:cs typeface="Calibri"/>
              <a:sym typeface="Calibri"/>
            </a:endParaRPr>
          </a:p>
        </p:txBody>
      </p:sp>
      <p:pic>
        <p:nvPicPr>
          <p:cNvPr id="772" name="Google Shape;772;p7"/>
          <p:cNvPicPr preferRelativeResize="0"/>
          <p:nvPr/>
        </p:nvPicPr>
        <p:blipFill rotWithShape="1">
          <a:blip r:embed="rId3">
            <a:alphaModFix/>
          </a:blip>
          <a:srcRect/>
          <a:stretch/>
        </p:blipFill>
        <p:spPr>
          <a:xfrm>
            <a:off x="1706075" y="2395903"/>
            <a:ext cx="5421962" cy="4064977"/>
          </a:xfrm>
          <a:prstGeom prst="rect">
            <a:avLst/>
          </a:prstGeom>
          <a:noFill/>
          <a:ln>
            <a:noFill/>
          </a:ln>
        </p:spPr>
      </p:pic>
      <p:pic>
        <p:nvPicPr>
          <p:cNvPr id="773" name="Google Shape;773;p7"/>
          <p:cNvPicPr preferRelativeResize="0"/>
          <p:nvPr/>
        </p:nvPicPr>
        <p:blipFill rotWithShape="1">
          <a:blip r:embed="rId4">
            <a:alphaModFix/>
          </a:blip>
          <a:srcRect/>
          <a:stretch/>
        </p:blipFill>
        <p:spPr>
          <a:xfrm>
            <a:off x="1706075" y="397120"/>
            <a:ext cx="2491660" cy="1868745"/>
          </a:xfrm>
          <a:prstGeom prst="rect">
            <a:avLst/>
          </a:prstGeom>
          <a:noFill/>
          <a:ln>
            <a:noFill/>
          </a:ln>
        </p:spPr>
      </p:pic>
      <p:pic>
        <p:nvPicPr>
          <p:cNvPr id="774" name="Google Shape;774;p7"/>
          <p:cNvPicPr preferRelativeResize="0"/>
          <p:nvPr/>
        </p:nvPicPr>
        <p:blipFill rotWithShape="1">
          <a:blip r:embed="rId5">
            <a:alphaModFix/>
          </a:blip>
          <a:srcRect/>
          <a:stretch/>
        </p:blipFill>
        <p:spPr>
          <a:xfrm>
            <a:off x="8036208" y="2265865"/>
            <a:ext cx="3316511" cy="402370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779"/>
        <p:cNvGrpSpPr/>
        <p:nvPr/>
      </p:nvGrpSpPr>
      <p:grpSpPr>
        <a:xfrm>
          <a:off x="0" y="0"/>
          <a:ext cx="0" cy="0"/>
          <a:chOff x="0" y="0"/>
          <a:chExt cx="0" cy="0"/>
        </a:xfrm>
      </p:grpSpPr>
      <p:pic>
        <p:nvPicPr>
          <p:cNvPr id="780" name="Google Shape;780;p8"/>
          <p:cNvPicPr preferRelativeResize="0"/>
          <p:nvPr/>
        </p:nvPicPr>
        <p:blipFill rotWithShape="1">
          <a:blip r:embed="rId3">
            <a:alphaModFix/>
          </a:blip>
          <a:srcRect/>
          <a:stretch/>
        </p:blipFill>
        <p:spPr>
          <a:xfrm>
            <a:off x="1689101" y="1930400"/>
            <a:ext cx="2946317" cy="2908300"/>
          </a:xfrm>
          <a:prstGeom prst="rect">
            <a:avLst/>
          </a:prstGeom>
          <a:noFill/>
          <a:ln>
            <a:noFill/>
          </a:ln>
        </p:spPr>
      </p:pic>
      <p:pic>
        <p:nvPicPr>
          <p:cNvPr id="781" name="Google Shape;781;p8"/>
          <p:cNvPicPr preferRelativeResize="0"/>
          <p:nvPr/>
        </p:nvPicPr>
        <p:blipFill rotWithShape="1">
          <a:blip r:embed="rId4">
            <a:alphaModFix/>
          </a:blip>
          <a:srcRect/>
          <a:stretch/>
        </p:blipFill>
        <p:spPr>
          <a:xfrm>
            <a:off x="4749717" y="914400"/>
            <a:ext cx="5886450" cy="3924300"/>
          </a:xfrm>
          <a:prstGeom prst="rect">
            <a:avLst/>
          </a:prstGeom>
          <a:noFill/>
          <a:ln>
            <a:noFill/>
          </a:ln>
        </p:spPr>
      </p:pic>
      <p:sp>
        <p:nvSpPr>
          <p:cNvPr id="782" name="Google Shape;782;p8"/>
          <p:cNvSpPr txBox="1"/>
          <p:nvPr/>
        </p:nvSpPr>
        <p:spPr>
          <a:xfrm>
            <a:off x="1689101" y="4978401"/>
            <a:ext cx="2946300" cy="954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0" i="0" u="none" strike="noStrike" cap="none">
                <a:solidFill>
                  <a:srgbClr val="FFFFFF"/>
                </a:solidFill>
                <a:latin typeface="Calibri"/>
                <a:ea typeface="Calibri"/>
                <a:cs typeface="Calibri"/>
                <a:sym typeface="Calibri"/>
              </a:rPr>
              <a:t>Finely serrated leaves, stiff</a:t>
            </a:r>
            <a:r>
              <a:rPr lang="en-US" sz="2800">
                <a:solidFill>
                  <a:srgbClr val="FFFFFF"/>
                </a:solidFill>
                <a:latin typeface="Calibri"/>
                <a:ea typeface="Calibri"/>
                <a:cs typeface="Calibri"/>
                <a:sym typeface="Calibri"/>
              </a:rPr>
              <a:t>.</a:t>
            </a:r>
            <a:endParaRPr/>
          </a:p>
        </p:txBody>
      </p:sp>
      <p:sp>
        <p:nvSpPr>
          <p:cNvPr id="783" name="Google Shape;783;p8"/>
          <p:cNvSpPr txBox="1"/>
          <p:nvPr/>
        </p:nvSpPr>
        <p:spPr>
          <a:xfrm>
            <a:off x="5448344" y="4989494"/>
            <a:ext cx="4216483" cy="9541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0" i="0" u="none" strike="noStrike" cap="none">
                <a:solidFill>
                  <a:srgbClr val="FFFFFF"/>
                </a:solidFill>
                <a:latin typeface="Calibri"/>
                <a:ea typeface="Calibri"/>
                <a:cs typeface="Calibri"/>
                <a:sym typeface="Calibri"/>
              </a:rPr>
              <a:t>Floating morph in spring/summer</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788"/>
        <p:cNvGrpSpPr/>
        <p:nvPr/>
      </p:nvGrpSpPr>
      <p:grpSpPr>
        <a:xfrm>
          <a:off x="0" y="0"/>
          <a:ext cx="0" cy="0"/>
          <a:chOff x="0" y="0"/>
          <a:chExt cx="0" cy="0"/>
        </a:xfrm>
      </p:grpSpPr>
      <p:sp>
        <p:nvSpPr>
          <p:cNvPr id="789" name="Google Shape;789;p9"/>
          <p:cNvSpPr txBox="1"/>
          <p:nvPr/>
        </p:nvSpPr>
        <p:spPr>
          <a:xfrm>
            <a:off x="2298625" y="480050"/>
            <a:ext cx="8359800" cy="1466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4400">
                <a:solidFill>
                  <a:schemeClr val="lt1"/>
                </a:solidFill>
                <a:latin typeface="Calibri"/>
                <a:ea typeface="Calibri"/>
                <a:cs typeface="Calibri"/>
                <a:sym typeface="Calibri"/>
              </a:rPr>
              <a:t>Arrowhead</a:t>
            </a:r>
            <a:br>
              <a:rPr lang="en-US" sz="4400">
                <a:solidFill>
                  <a:schemeClr val="lt1"/>
                </a:solidFill>
                <a:latin typeface="Calibri"/>
                <a:ea typeface="Calibri"/>
                <a:cs typeface="Calibri"/>
                <a:sym typeface="Calibri"/>
              </a:rPr>
            </a:br>
            <a:r>
              <a:rPr lang="en-US" sz="2800" i="1">
                <a:solidFill>
                  <a:schemeClr val="lt1"/>
                </a:solidFill>
                <a:latin typeface="Calibri"/>
                <a:ea typeface="Calibri"/>
                <a:cs typeface="Calibri"/>
                <a:sym typeface="Calibri"/>
              </a:rPr>
              <a:t>Sagittaria spp.</a:t>
            </a:r>
            <a:endParaRPr sz="2800" i="1">
              <a:solidFill>
                <a:schemeClr val="lt1"/>
              </a:solidFill>
              <a:latin typeface="Calibri"/>
              <a:ea typeface="Calibri"/>
              <a:cs typeface="Calibri"/>
              <a:sym typeface="Calibri"/>
            </a:endParaRPr>
          </a:p>
        </p:txBody>
      </p:sp>
      <p:pic>
        <p:nvPicPr>
          <p:cNvPr id="790" name="Google Shape;790;p9"/>
          <p:cNvPicPr preferRelativeResize="0"/>
          <p:nvPr/>
        </p:nvPicPr>
        <p:blipFill>
          <a:blip r:embed="rId3">
            <a:alphaModFix/>
          </a:blip>
          <a:stretch>
            <a:fillRect/>
          </a:stretch>
        </p:blipFill>
        <p:spPr>
          <a:xfrm>
            <a:off x="570225" y="2263950"/>
            <a:ext cx="5371524" cy="4028649"/>
          </a:xfrm>
          <a:prstGeom prst="rect">
            <a:avLst/>
          </a:prstGeom>
          <a:noFill/>
          <a:ln>
            <a:noFill/>
          </a:ln>
        </p:spPr>
      </p:pic>
      <p:pic>
        <p:nvPicPr>
          <p:cNvPr id="791" name="Google Shape;791;p9"/>
          <p:cNvPicPr preferRelativeResize="0"/>
          <p:nvPr/>
        </p:nvPicPr>
        <p:blipFill>
          <a:blip r:embed="rId4">
            <a:alphaModFix/>
          </a:blip>
          <a:stretch>
            <a:fillRect/>
          </a:stretch>
        </p:blipFill>
        <p:spPr>
          <a:xfrm>
            <a:off x="6147982" y="2181250"/>
            <a:ext cx="5592068" cy="4194051"/>
          </a:xfrm>
          <a:prstGeom prst="rect">
            <a:avLst/>
          </a:prstGeom>
          <a:noFill/>
          <a:ln>
            <a:noFill/>
          </a:ln>
        </p:spPr>
      </p:pic>
      <p:pic>
        <p:nvPicPr>
          <p:cNvPr id="792" name="Google Shape;792;p9"/>
          <p:cNvPicPr preferRelativeResize="0"/>
          <p:nvPr/>
        </p:nvPicPr>
        <p:blipFill>
          <a:blip r:embed="rId5">
            <a:alphaModFix/>
          </a:blip>
          <a:stretch>
            <a:fillRect/>
          </a:stretch>
        </p:blipFill>
        <p:spPr>
          <a:xfrm>
            <a:off x="570223" y="480040"/>
            <a:ext cx="2619100" cy="349128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797"/>
        <p:cNvGrpSpPr/>
        <p:nvPr/>
      </p:nvGrpSpPr>
      <p:grpSpPr>
        <a:xfrm>
          <a:off x="0" y="0"/>
          <a:ext cx="0" cy="0"/>
          <a:chOff x="0" y="0"/>
          <a:chExt cx="0" cy="0"/>
        </a:xfrm>
      </p:grpSpPr>
      <p:sp>
        <p:nvSpPr>
          <p:cNvPr id="798" name="Google Shape;798;g2cb05f16ee8_0_0"/>
          <p:cNvSpPr txBox="1"/>
          <p:nvPr/>
        </p:nvSpPr>
        <p:spPr>
          <a:xfrm>
            <a:off x="2298625" y="480050"/>
            <a:ext cx="8359800" cy="1466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4400">
                <a:solidFill>
                  <a:schemeClr val="lt1"/>
                </a:solidFill>
                <a:latin typeface="Calibri"/>
                <a:ea typeface="Calibri"/>
                <a:cs typeface="Calibri"/>
                <a:sym typeface="Calibri"/>
              </a:rPr>
              <a:t>Bur-reeds</a:t>
            </a:r>
            <a:br>
              <a:rPr lang="en-US" sz="4400">
                <a:solidFill>
                  <a:schemeClr val="lt1"/>
                </a:solidFill>
                <a:latin typeface="Calibri"/>
                <a:ea typeface="Calibri"/>
                <a:cs typeface="Calibri"/>
                <a:sym typeface="Calibri"/>
              </a:rPr>
            </a:br>
            <a:r>
              <a:rPr lang="en-US" sz="2800" i="1">
                <a:solidFill>
                  <a:schemeClr val="lt1"/>
                </a:solidFill>
                <a:latin typeface="Calibri"/>
                <a:ea typeface="Calibri"/>
                <a:cs typeface="Calibri"/>
                <a:sym typeface="Calibri"/>
              </a:rPr>
              <a:t>Sparganium spp.</a:t>
            </a:r>
            <a:endParaRPr sz="2800" i="1">
              <a:solidFill>
                <a:schemeClr val="lt1"/>
              </a:solidFill>
              <a:latin typeface="Calibri"/>
              <a:ea typeface="Calibri"/>
              <a:cs typeface="Calibri"/>
              <a:sym typeface="Calibri"/>
            </a:endParaRPr>
          </a:p>
        </p:txBody>
      </p:sp>
      <p:pic>
        <p:nvPicPr>
          <p:cNvPr id="799" name="Google Shape;799;g2cb05f16ee8_0_0"/>
          <p:cNvPicPr preferRelativeResize="0"/>
          <p:nvPr/>
        </p:nvPicPr>
        <p:blipFill>
          <a:blip r:embed="rId3">
            <a:alphaModFix/>
          </a:blip>
          <a:stretch>
            <a:fillRect/>
          </a:stretch>
        </p:blipFill>
        <p:spPr>
          <a:xfrm>
            <a:off x="152400" y="2098550"/>
            <a:ext cx="6142735" cy="4607052"/>
          </a:xfrm>
          <a:prstGeom prst="rect">
            <a:avLst/>
          </a:prstGeom>
          <a:noFill/>
          <a:ln>
            <a:noFill/>
          </a:ln>
        </p:spPr>
      </p:pic>
      <p:pic>
        <p:nvPicPr>
          <p:cNvPr id="800" name="Google Shape;800;g2cb05f16ee8_0_0"/>
          <p:cNvPicPr preferRelativeResize="0"/>
          <p:nvPr/>
        </p:nvPicPr>
        <p:blipFill>
          <a:blip r:embed="rId4">
            <a:alphaModFix/>
          </a:blip>
          <a:stretch>
            <a:fillRect/>
          </a:stretch>
        </p:blipFill>
        <p:spPr>
          <a:xfrm>
            <a:off x="6447535" y="2098550"/>
            <a:ext cx="5592064" cy="4194048"/>
          </a:xfrm>
          <a:prstGeom prst="rect">
            <a:avLst/>
          </a:prstGeom>
          <a:noFill/>
          <a:ln>
            <a:noFill/>
          </a:ln>
        </p:spPr>
      </p:pic>
    </p:spTree>
  </p:cSld>
  <p:clrMapOvr>
    <a:masterClrMapping/>
  </p:clrMapOvr>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1_Slice">
  <a:themeElements>
    <a:clrScheme name="Slice">
      <a:dk1>
        <a:srgbClr val="000000"/>
      </a:dk1>
      <a:lt1>
        <a:srgbClr val="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1272</TotalTime>
  <Words>2758</Words>
  <Application>Microsoft Office PowerPoint</Application>
  <PresentationFormat>Widescreen</PresentationFormat>
  <Paragraphs>195</Paragraphs>
  <Slides>30</Slides>
  <Notes>30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30</vt:i4>
      </vt:variant>
    </vt:vector>
  </HeadingPairs>
  <TitlesOfParts>
    <vt:vector size="39" baseType="lpstr">
      <vt:lpstr>Arial</vt:lpstr>
      <vt:lpstr>Bilbo</vt:lpstr>
      <vt:lpstr>Calibri</vt:lpstr>
      <vt:lpstr>Century Gothic</vt:lpstr>
      <vt:lpstr>Noto Sans Symbols</vt:lpstr>
      <vt:lpstr>Raleway</vt:lpstr>
      <vt:lpstr>Wingdings 3</vt:lpstr>
      <vt:lpstr>Slice</vt:lpstr>
      <vt:lpstr>1_Slice</vt:lpstr>
      <vt:lpstr>Aquatic Invasive Plants:  Four new Invaders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Swollen Bladderwort Now found at: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Print Resources for IPP Volunteers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Aquatic Invasive Plants New Threats and New Opportunities</dc:title>
  <dc:creator>Brett Willard</dc:creator>
  <cp:lastModifiedBy>Brett Willard</cp:lastModifiedBy>
  <cp:revision>16</cp:revision>
  <dcterms:created xsi:type="dcterms:W3CDTF">2024-04-25T15:21:03Z</dcterms:created>
  <dcterms:modified xsi:type="dcterms:W3CDTF">2024-04-26T12:33:58Z</dcterms:modified>
</cp:coreProperties>
</file>